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  <p:sldMasterId id="2147483664" r:id="rId2"/>
  </p:sldMasterIdLst>
  <p:notesMasterIdLst>
    <p:notesMasterId r:id="rId17"/>
  </p:notesMasterIdLst>
  <p:sldIdLst>
    <p:sldId id="259" r:id="rId3"/>
    <p:sldId id="263" r:id="rId4"/>
    <p:sldId id="258" r:id="rId5"/>
    <p:sldId id="264" r:id="rId6"/>
    <p:sldId id="267" r:id="rId7"/>
    <p:sldId id="270" r:id="rId8"/>
    <p:sldId id="289" r:id="rId9"/>
    <p:sldId id="290" r:id="rId10"/>
    <p:sldId id="284" r:id="rId11"/>
    <p:sldId id="291" r:id="rId12"/>
    <p:sldId id="292" r:id="rId13"/>
    <p:sldId id="293" r:id="rId14"/>
    <p:sldId id="288" r:id="rId15"/>
    <p:sldId id="256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690"/>
    <a:srgbClr val="13468F"/>
    <a:srgbClr val="144489"/>
    <a:srgbClr val="134183"/>
    <a:srgbClr val="143078"/>
    <a:srgbClr val="182678"/>
    <a:srgbClr val="25457D"/>
    <a:srgbClr val="003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52" autoAdjust="0"/>
    <p:restoredTop sz="94613"/>
  </p:normalViewPr>
  <p:slideViewPr>
    <p:cSldViewPr snapToGrid="0" snapToObjects="1">
      <p:cViewPr varScale="1">
        <p:scale>
          <a:sx n="79" d="100"/>
          <a:sy n="79" d="100"/>
        </p:scale>
        <p:origin x="25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A94CF3-38E0-418C-9F54-76CDF151BCCE}" type="doc">
      <dgm:prSet loTypeId="urn:microsoft.com/office/officeart/2005/8/layout/gear1" loCatId="process" qsTypeId="urn:microsoft.com/office/officeart/2005/8/quickstyle/simple1" qsCatId="simple" csTypeId="urn:microsoft.com/office/officeart/2005/8/colors/colorful1" csCatId="colorful" phldr="1"/>
      <dgm:spPr/>
    </dgm:pt>
    <dgm:pt modelId="{C9DDE411-4F64-4132-8A90-4ED9CD54DD85}">
      <dgm:prSet phldrT="[Texte]"/>
      <dgm:spPr/>
      <dgm:t>
        <a:bodyPr/>
        <a:lstStyle/>
        <a:p>
          <a:r>
            <a:rPr lang="fr-FR" b="1" dirty="0"/>
            <a:t>C</a:t>
          </a:r>
        </a:p>
      </dgm:t>
    </dgm:pt>
    <dgm:pt modelId="{82F4C2BB-DF37-4EB8-B210-B79B58336155}" type="parTrans" cxnId="{3257A610-C9B7-4535-9DCA-D156E077C212}">
      <dgm:prSet/>
      <dgm:spPr/>
      <dgm:t>
        <a:bodyPr/>
        <a:lstStyle/>
        <a:p>
          <a:endParaRPr lang="fr-FR" b="1"/>
        </a:p>
      </dgm:t>
    </dgm:pt>
    <dgm:pt modelId="{77325234-A354-4089-8361-0BEA7FFCE5CD}" type="sibTrans" cxnId="{3257A610-C9B7-4535-9DCA-D156E077C212}">
      <dgm:prSet/>
      <dgm:spPr/>
      <dgm:t>
        <a:bodyPr/>
        <a:lstStyle/>
        <a:p>
          <a:endParaRPr lang="fr-FR" b="1"/>
        </a:p>
      </dgm:t>
    </dgm:pt>
    <dgm:pt modelId="{4D93FD98-140D-4171-83E8-DC386DC779A2}">
      <dgm:prSet phldrT="[Texte]"/>
      <dgm:spPr/>
      <dgm:t>
        <a:bodyPr/>
        <a:lstStyle/>
        <a:p>
          <a:r>
            <a:rPr lang="fr-FR" b="1" dirty="0"/>
            <a:t>B</a:t>
          </a:r>
        </a:p>
      </dgm:t>
    </dgm:pt>
    <dgm:pt modelId="{897D7B7D-E788-48FF-98C5-5F9846341154}" type="parTrans" cxnId="{319BEB6A-0E39-46BC-AC17-F601AA23F7E7}">
      <dgm:prSet/>
      <dgm:spPr/>
      <dgm:t>
        <a:bodyPr/>
        <a:lstStyle/>
        <a:p>
          <a:endParaRPr lang="fr-FR" b="1"/>
        </a:p>
      </dgm:t>
    </dgm:pt>
    <dgm:pt modelId="{88251E9C-F412-4F26-AFB3-277C7745F7F4}" type="sibTrans" cxnId="{319BEB6A-0E39-46BC-AC17-F601AA23F7E7}">
      <dgm:prSet/>
      <dgm:spPr/>
      <dgm:t>
        <a:bodyPr/>
        <a:lstStyle/>
        <a:p>
          <a:endParaRPr lang="fr-FR" b="1"/>
        </a:p>
      </dgm:t>
    </dgm:pt>
    <dgm:pt modelId="{1F39D787-E25B-4555-ABB3-27F3933DD6F2}">
      <dgm:prSet phldrT="[Texte]"/>
      <dgm:spPr/>
      <dgm:t>
        <a:bodyPr/>
        <a:lstStyle/>
        <a:p>
          <a:r>
            <a:rPr lang="fr-FR" b="1" dirty="0"/>
            <a:t>A</a:t>
          </a:r>
        </a:p>
      </dgm:t>
    </dgm:pt>
    <dgm:pt modelId="{2FBC89FA-E564-4104-8417-10272D4BA711}" type="parTrans" cxnId="{F29D8B92-F7B3-4911-91E1-F86BD8342D5D}">
      <dgm:prSet/>
      <dgm:spPr/>
      <dgm:t>
        <a:bodyPr/>
        <a:lstStyle/>
        <a:p>
          <a:endParaRPr lang="fr-FR" b="1"/>
        </a:p>
      </dgm:t>
    </dgm:pt>
    <dgm:pt modelId="{A9A4435D-5AC2-47AA-8E00-F874159D10AA}" type="sibTrans" cxnId="{F29D8B92-F7B3-4911-91E1-F86BD8342D5D}">
      <dgm:prSet/>
      <dgm:spPr/>
      <dgm:t>
        <a:bodyPr/>
        <a:lstStyle/>
        <a:p>
          <a:endParaRPr lang="fr-FR" b="1"/>
        </a:p>
      </dgm:t>
    </dgm:pt>
    <dgm:pt modelId="{57690413-9233-45B3-AF64-A55E41ABA12B}" type="pres">
      <dgm:prSet presAssocID="{89A94CF3-38E0-418C-9F54-76CDF151BCC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FA89B20-EA60-4A32-9D68-3029C47C86D7}" type="pres">
      <dgm:prSet presAssocID="{C9DDE411-4F64-4132-8A90-4ED9CD54DD85}" presName="gear1" presStyleLbl="node1" presStyleIdx="0" presStyleCnt="3">
        <dgm:presLayoutVars>
          <dgm:chMax val="1"/>
          <dgm:bulletEnabled val="1"/>
        </dgm:presLayoutVars>
      </dgm:prSet>
      <dgm:spPr/>
    </dgm:pt>
    <dgm:pt modelId="{672083A5-AA21-4D24-8AC0-DD960AA86838}" type="pres">
      <dgm:prSet presAssocID="{C9DDE411-4F64-4132-8A90-4ED9CD54DD85}" presName="gear1srcNode" presStyleLbl="node1" presStyleIdx="0" presStyleCnt="3"/>
      <dgm:spPr/>
    </dgm:pt>
    <dgm:pt modelId="{6E2EFF6E-F107-425E-A526-9668CFF1FC3A}" type="pres">
      <dgm:prSet presAssocID="{C9DDE411-4F64-4132-8A90-4ED9CD54DD85}" presName="gear1dstNode" presStyleLbl="node1" presStyleIdx="0" presStyleCnt="3"/>
      <dgm:spPr/>
    </dgm:pt>
    <dgm:pt modelId="{07F371E1-F234-48FE-BDBE-7F014026F862}" type="pres">
      <dgm:prSet presAssocID="{4D93FD98-140D-4171-83E8-DC386DC779A2}" presName="gear2" presStyleLbl="node1" presStyleIdx="1" presStyleCnt="3">
        <dgm:presLayoutVars>
          <dgm:chMax val="1"/>
          <dgm:bulletEnabled val="1"/>
        </dgm:presLayoutVars>
      </dgm:prSet>
      <dgm:spPr/>
    </dgm:pt>
    <dgm:pt modelId="{A13D2CCC-5F7F-424F-BACC-49B5BCB56FEB}" type="pres">
      <dgm:prSet presAssocID="{4D93FD98-140D-4171-83E8-DC386DC779A2}" presName="gear2srcNode" presStyleLbl="node1" presStyleIdx="1" presStyleCnt="3"/>
      <dgm:spPr/>
    </dgm:pt>
    <dgm:pt modelId="{7AAC8A7C-943F-4862-BB0C-D92B953DD46B}" type="pres">
      <dgm:prSet presAssocID="{4D93FD98-140D-4171-83E8-DC386DC779A2}" presName="gear2dstNode" presStyleLbl="node1" presStyleIdx="1" presStyleCnt="3"/>
      <dgm:spPr/>
    </dgm:pt>
    <dgm:pt modelId="{8300AD6A-3308-4BF1-B273-3682E27461FA}" type="pres">
      <dgm:prSet presAssocID="{1F39D787-E25B-4555-ABB3-27F3933DD6F2}" presName="gear3" presStyleLbl="node1" presStyleIdx="2" presStyleCnt="3"/>
      <dgm:spPr/>
    </dgm:pt>
    <dgm:pt modelId="{0B4D66E9-86FC-489D-8B3A-66F9C152C227}" type="pres">
      <dgm:prSet presAssocID="{1F39D787-E25B-4555-ABB3-27F3933DD6F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04B4079-0DAE-42BF-B0D5-FC7502C87769}" type="pres">
      <dgm:prSet presAssocID="{1F39D787-E25B-4555-ABB3-27F3933DD6F2}" presName="gear3srcNode" presStyleLbl="node1" presStyleIdx="2" presStyleCnt="3"/>
      <dgm:spPr/>
    </dgm:pt>
    <dgm:pt modelId="{9B4FBE97-B040-4E8A-8830-96EA1E9B2E1A}" type="pres">
      <dgm:prSet presAssocID="{1F39D787-E25B-4555-ABB3-27F3933DD6F2}" presName="gear3dstNode" presStyleLbl="node1" presStyleIdx="2" presStyleCnt="3"/>
      <dgm:spPr/>
    </dgm:pt>
    <dgm:pt modelId="{900D2238-CE6E-48D0-AC33-DC1916054D0D}" type="pres">
      <dgm:prSet presAssocID="{77325234-A354-4089-8361-0BEA7FFCE5CD}" presName="connector1" presStyleLbl="sibTrans2D1" presStyleIdx="0" presStyleCnt="3"/>
      <dgm:spPr/>
    </dgm:pt>
    <dgm:pt modelId="{77F65F47-C00F-49D9-B59F-907979FA9063}" type="pres">
      <dgm:prSet presAssocID="{88251E9C-F412-4F26-AFB3-277C7745F7F4}" presName="connector2" presStyleLbl="sibTrans2D1" presStyleIdx="1" presStyleCnt="3"/>
      <dgm:spPr/>
    </dgm:pt>
    <dgm:pt modelId="{02A15826-2079-4F80-BA63-3660C335FE36}" type="pres">
      <dgm:prSet presAssocID="{A9A4435D-5AC2-47AA-8E00-F874159D10AA}" presName="connector3" presStyleLbl="sibTrans2D1" presStyleIdx="2" presStyleCnt="3"/>
      <dgm:spPr/>
    </dgm:pt>
  </dgm:ptLst>
  <dgm:cxnLst>
    <dgm:cxn modelId="{5586CC00-7ADE-40ED-95D7-72684E43F92A}" type="presOf" srcId="{4D93FD98-140D-4171-83E8-DC386DC779A2}" destId="{7AAC8A7C-943F-4862-BB0C-D92B953DD46B}" srcOrd="2" destOrd="0" presId="urn:microsoft.com/office/officeart/2005/8/layout/gear1"/>
    <dgm:cxn modelId="{8B607608-2FBE-45C9-8CB0-E5F56D35A822}" type="presOf" srcId="{77325234-A354-4089-8361-0BEA7FFCE5CD}" destId="{900D2238-CE6E-48D0-AC33-DC1916054D0D}" srcOrd="0" destOrd="0" presId="urn:microsoft.com/office/officeart/2005/8/layout/gear1"/>
    <dgm:cxn modelId="{139C0D0F-A633-464D-8300-5078988D18AC}" type="presOf" srcId="{4D93FD98-140D-4171-83E8-DC386DC779A2}" destId="{07F371E1-F234-48FE-BDBE-7F014026F862}" srcOrd="0" destOrd="0" presId="urn:microsoft.com/office/officeart/2005/8/layout/gear1"/>
    <dgm:cxn modelId="{3257A610-C9B7-4535-9DCA-D156E077C212}" srcId="{89A94CF3-38E0-418C-9F54-76CDF151BCCE}" destId="{C9DDE411-4F64-4132-8A90-4ED9CD54DD85}" srcOrd="0" destOrd="0" parTransId="{82F4C2BB-DF37-4EB8-B210-B79B58336155}" sibTransId="{77325234-A354-4089-8361-0BEA7FFCE5CD}"/>
    <dgm:cxn modelId="{7C978418-5328-4414-84B4-3208294FAB3F}" type="presOf" srcId="{C9DDE411-4F64-4132-8A90-4ED9CD54DD85}" destId="{4FA89B20-EA60-4A32-9D68-3029C47C86D7}" srcOrd="0" destOrd="0" presId="urn:microsoft.com/office/officeart/2005/8/layout/gear1"/>
    <dgm:cxn modelId="{E959761A-AF21-4823-8F23-BFCA2D6563F3}" type="presOf" srcId="{88251E9C-F412-4F26-AFB3-277C7745F7F4}" destId="{77F65F47-C00F-49D9-B59F-907979FA9063}" srcOrd="0" destOrd="0" presId="urn:microsoft.com/office/officeart/2005/8/layout/gear1"/>
    <dgm:cxn modelId="{96AB645F-D093-41DD-8986-237B1C620BCF}" type="presOf" srcId="{1F39D787-E25B-4555-ABB3-27F3933DD6F2}" destId="{8300AD6A-3308-4BF1-B273-3682E27461FA}" srcOrd="0" destOrd="0" presId="urn:microsoft.com/office/officeart/2005/8/layout/gear1"/>
    <dgm:cxn modelId="{319BEB6A-0E39-46BC-AC17-F601AA23F7E7}" srcId="{89A94CF3-38E0-418C-9F54-76CDF151BCCE}" destId="{4D93FD98-140D-4171-83E8-DC386DC779A2}" srcOrd="1" destOrd="0" parTransId="{897D7B7D-E788-48FF-98C5-5F9846341154}" sibTransId="{88251E9C-F412-4F26-AFB3-277C7745F7F4}"/>
    <dgm:cxn modelId="{C809164D-AE41-4B89-95FD-0DA23A680D4C}" type="presOf" srcId="{4D93FD98-140D-4171-83E8-DC386DC779A2}" destId="{A13D2CCC-5F7F-424F-BACC-49B5BCB56FEB}" srcOrd="1" destOrd="0" presId="urn:microsoft.com/office/officeart/2005/8/layout/gear1"/>
    <dgm:cxn modelId="{5EC4C56D-06F8-4CB0-8394-FB69F24E2EE5}" type="presOf" srcId="{1F39D787-E25B-4555-ABB3-27F3933DD6F2}" destId="{0B4D66E9-86FC-489D-8B3A-66F9C152C227}" srcOrd="1" destOrd="0" presId="urn:microsoft.com/office/officeart/2005/8/layout/gear1"/>
    <dgm:cxn modelId="{BE7F346E-A353-4550-9902-63FE50E54C62}" type="presOf" srcId="{1F39D787-E25B-4555-ABB3-27F3933DD6F2}" destId="{F04B4079-0DAE-42BF-B0D5-FC7502C87769}" srcOrd="2" destOrd="0" presId="urn:microsoft.com/office/officeart/2005/8/layout/gear1"/>
    <dgm:cxn modelId="{3855C179-1596-46A4-9A81-A95C8A344D64}" type="presOf" srcId="{C9DDE411-4F64-4132-8A90-4ED9CD54DD85}" destId="{672083A5-AA21-4D24-8AC0-DD960AA86838}" srcOrd="1" destOrd="0" presId="urn:microsoft.com/office/officeart/2005/8/layout/gear1"/>
    <dgm:cxn modelId="{F29D8B92-F7B3-4911-91E1-F86BD8342D5D}" srcId="{89A94CF3-38E0-418C-9F54-76CDF151BCCE}" destId="{1F39D787-E25B-4555-ABB3-27F3933DD6F2}" srcOrd="2" destOrd="0" parTransId="{2FBC89FA-E564-4104-8417-10272D4BA711}" sibTransId="{A9A4435D-5AC2-47AA-8E00-F874159D10AA}"/>
    <dgm:cxn modelId="{7471F9C1-7E79-4E4C-AAB2-1D75A9AFC0BD}" type="presOf" srcId="{A9A4435D-5AC2-47AA-8E00-F874159D10AA}" destId="{02A15826-2079-4F80-BA63-3660C335FE36}" srcOrd="0" destOrd="0" presId="urn:microsoft.com/office/officeart/2005/8/layout/gear1"/>
    <dgm:cxn modelId="{9A203EC8-A59F-4734-BA58-297C2C9817C3}" type="presOf" srcId="{C9DDE411-4F64-4132-8A90-4ED9CD54DD85}" destId="{6E2EFF6E-F107-425E-A526-9668CFF1FC3A}" srcOrd="2" destOrd="0" presId="urn:microsoft.com/office/officeart/2005/8/layout/gear1"/>
    <dgm:cxn modelId="{3DE7F1D1-469F-491C-A2ED-EA81882C3F30}" type="presOf" srcId="{1F39D787-E25B-4555-ABB3-27F3933DD6F2}" destId="{9B4FBE97-B040-4E8A-8830-96EA1E9B2E1A}" srcOrd="3" destOrd="0" presId="urn:microsoft.com/office/officeart/2005/8/layout/gear1"/>
    <dgm:cxn modelId="{A8A032D9-B444-422F-BEDC-7D6B3DE8EECB}" type="presOf" srcId="{89A94CF3-38E0-418C-9F54-76CDF151BCCE}" destId="{57690413-9233-45B3-AF64-A55E41ABA12B}" srcOrd="0" destOrd="0" presId="urn:microsoft.com/office/officeart/2005/8/layout/gear1"/>
    <dgm:cxn modelId="{0D2E8B82-697E-4916-AE6E-532E1F2C965B}" type="presParOf" srcId="{57690413-9233-45B3-AF64-A55E41ABA12B}" destId="{4FA89B20-EA60-4A32-9D68-3029C47C86D7}" srcOrd="0" destOrd="0" presId="urn:microsoft.com/office/officeart/2005/8/layout/gear1"/>
    <dgm:cxn modelId="{CC9AD3AD-C227-4C90-9325-FE5AF764E496}" type="presParOf" srcId="{57690413-9233-45B3-AF64-A55E41ABA12B}" destId="{672083A5-AA21-4D24-8AC0-DD960AA86838}" srcOrd="1" destOrd="0" presId="urn:microsoft.com/office/officeart/2005/8/layout/gear1"/>
    <dgm:cxn modelId="{3F7A823B-C0A4-4670-A5C4-BA4F659B98B9}" type="presParOf" srcId="{57690413-9233-45B3-AF64-A55E41ABA12B}" destId="{6E2EFF6E-F107-425E-A526-9668CFF1FC3A}" srcOrd="2" destOrd="0" presId="urn:microsoft.com/office/officeart/2005/8/layout/gear1"/>
    <dgm:cxn modelId="{2E3E072B-B877-4B1A-88EC-631E3A097553}" type="presParOf" srcId="{57690413-9233-45B3-AF64-A55E41ABA12B}" destId="{07F371E1-F234-48FE-BDBE-7F014026F862}" srcOrd="3" destOrd="0" presId="urn:microsoft.com/office/officeart/2005/8/layout/gear1"/>
    <dgm:cxn modelId="{CEFDF225-6AAA-4D8E-9B4F-8A4F652681CB}" type="presParOf" srcId="{57690413-9233-45B3-AF64-A55E41ABA12B}" destId="{A13D2CCC-5F7F-424F-BACC-49B5BCB56FEB}" srcOrd="4" destOrd="0" presId="urn:microsoft.com/office/officeart/2005/8/layout/gear1"/>
    <dgm:cxn modelId="{D288BCC2-B90E-4354-AD59-C438B559F42D}" type="presParOf" srcId="{57690413-9233-45B3-AF64-A55E41ABA12B}" destId="{7AAC8A7C-943F-4862-BB0C-D92B953DD46B}" srcOrd="5" destOrd="0" presId="urn:microsoft.com/office/officeart/2005/8/layout/gear1"/>
    <dgm:cxn modelId="{15300AD6-84EB-438F-8075-79A617B973FF}" type="presParOf" srcId="{57690413-9233-45B3-AF64-A55E41ABA12B}" destId="{8300AD6A-3308-4BF1-B273-3682E27461FA}" srcOrd="6" destOrd="0" presId="urn:microsoft.com/office/officeart/2005/8/layout/gear1"/>
    <dgm:cxn modelId="{37E33E4A-0DC8-439B-96C2-DCB6EC59F14B}" type="presParOf" srcId="{57690413-9233-45B3-AF64-A55E41ABA12B}" destId="{0B4D66E9-86FC-489D-8B3A-66F9C152C227}" srcOrd="7" destOrd="0" presId="urn:microsoft.com/office/officeart/2005/8/layout/gear1"/>
    <dgm:cxn modelId="{CE694296-F047-43FF-9C8B-78F4CA17D80B}" type="presParOf" srcId="{57690413-9233-45B3-AF64-A55E41ABA12B}" destId="{F04B4079-0DAE-42BF-B0D5-FC7502C87769}" srcOrd="8" destOrd="0" presId="urn:microsoft.com/office/officeart/2005/8/layout/gear1"/>
    <dgm:cxn modelId="{7E1A54E4-3C7B-46CC-A3D3-274945AEC805}" type="presParOf" srcId="{57690413-9233-45B3-AF64-A55E41ABA12B}" destId="{9B4FBE97-B040-4E8A-8830-96EA1E9B2E1A}" srcOrd="9" destOrd="0" presId="urn:microsoft.com/office/officeart/2005/8/layout/gear1"/>
    <dgm:cxn modelId="{1B4B3FAD-9E56-4131-ADD0-7E8F7D37AE46}" type="presParOf" srcId="{57690413-9233-45B3-AF64-A55E41ABA12B}" destId="{900D2238-CE6E-48D0-AC33-DC1916054D0D}" srcOrd="10" destOrd="0" presId="urn:microsoft.com/office/officeart/2005/8/layout/gear1"/>
    <dgm:cxn modelId="{A7790942-AF94-4D69-A4DC-005401143457}" type="presParOf" srcId="{57690413-9233-45B3-AF64-A55E41ABA12B}" destId="{77F65F47-C00F-49D9-B59F-907979FA9063}" srcOrd="11" destOrd="0" presId="urn:microsoft.com/office/officeart/2005/8/layout/gear1"/>
    <dgm:cxn modelId="{E1DF2AAA-3B79-4967-BDDB-129030C7656E}" type="presParOf" srcId="{57690413-9233-45B3-AF64-A55E41ABA12B}" destId="{02A15826-2079-4F80-BA63-3660C335FE3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A94CF3-38E0-418C-9F54-76CDF151BCCE}" type="doc">
      <dgm:prSet loTypeId="urn:microsoft.com/office/officeart/2005/8/layout/gear1" loCatId="process" qsTypeId="urn:microsoft.com/office/officeart/2005/8/quickstyle/simple1" qsCatId="simple" csTypeId="urn:microsoft.com/office/officeart/2005/8/colors/colorful1" csCatId="colorful" phldr="1"/>
      <dgm:spPr/>
    </dgm:pt>
    <dgm:pt modelId="{C9DDE411-4F64-4132-8A90-4ED9CD54DD85}">
      <dgm:prSet phldrT="[Texte]"/>
      <dgm:spPr/>
      <dgm:t>
        <a:bodyPr/>
        <a:lstStyle/>
        <a:p>
          <a:r>
            <a:rPr lang="fr-FR" b="1" dirty="0"/>
            <a:t>C</a:t>
          </a:r>
        </a:p>
      </dgm:t>
    </dgm:pt>
    <dgm:pt modelId="{82F4C2BB-DF37-4EB8-B210-B79B58336155}" type="parTrans" cxnId="{3257A610-C9B7-4535-9DCA-D156E077C212}">
      <dgm:prSet/>
      <dgm:spPr/>
      <dgm:t>
        <a:bodyPr/>
        <a:lstStyle/>
        <a:p>
          <a:endParaRPr lang="fr-FR" b="1"/>
        </a:p>
      </dgm:t>
    </dgm:pt>
    <dgm:pt modelId="{77325234-A354-4089-8361-0BEA7FFCE5CD}" type="sibTrans" cxnId="{3257A610-C9B7-4535-9DCA-D156E077C212}">
      <dgm:prSet/>
      <dgm:spPr/>
      <dgm:t>
        <a:bodyPr/>
        <a:lstStyle/>
        <a:p>
          <a:endParaRPr lang="fr-FR" b="1"/>
        </a:p>
      </dgm:t>
    </dgm:pt>
    <dgm:pt modelId="{4D93FD98-140D-4171-83E8-DC386DC779A2}">
      <dgm:prSet phldrT="[Texte]"/>
      <dgm:spPr/>
      <dgm:t>
        <a:bodyPr/>
        <a:lstStyle/>
        <a:p>
          <a:r>
            <a:rPr lang="fr-FR" b="1" dirty="0"/>
            <a:t>B</a:t>
          </a:r>
        </a:p>
      </dgm:t>
    </dgm:pt>
    <dgm:pt modelId="{897D7B7D-E788-48FF-98C5-5F9846341154}" type="parTrans" cxnId="{319BEB6A-0E39-46BC-AC17-F601AA23F7E7}">
      <dgm:prSet/>
      <dgm:spPr/>
      <dgm:t>
        <a:bodyPr/>
        <a:lstStyle/>
        <a:p>
          <a:endParaRPr lang="fr-FR" b="1"/>
        </a:p>
      </dgm:t>
    </dgm:pt>
    <dgm:pt modelId="{88251E9C-F412-4F26-AFB3-277C7745F7F4}" type="sibTrans" cxnId="{319BEB6A-0E39-46BC-AC17-F601AA23F7E7}">
      <dgm:prSet/>
      <dgm:spPr/>
      <dgm:t>
        <a:bodyPr/>
        <a:lstStyle/>
        <a:p>
          <a:endParaRPr lang="fr-FR" b="1"/>
        </a:p>
      </dgm:t>
    </dgm:pt>
    <dgm:pt modelId="{1F39D787-E25B-4555-ABB3-27F3933DD6F2}">
      <dgm:prSet phldrT="[Texte]"/>
      <dgm:spPr/>
      <dgm:t>
        <a:bodyPr/>
        <a:lstStyle/>
        <a:p>
          <a:r>
            <a:rPr lang="fr-FR" b="1" dirty="0"/>
            <a:t>A</a:t>
          </a:r>
        </a:p>
      </dgm:t>
    </dgm:pt>
    <dgm:pt modelId="{2FBC89FA-E564-4104-8417-10272D4BA711}" type="parTrans" cxnId="{F29D8B92-F7B3-4911-91E1-F86BD8342D5D}">
      <dgm:prSet/>
      <dgm:spPr/>
      <dgm:t>
        <a:bodyPr/>
        <a:lstStyle/>
        <a:p>
          <a:endParaRPr lang="fr-FR" b="1"/>
        </a:p>
      </dgm:t>
    </dgm:pt>
    <dgm:pt modelId="{A9A4435D-5AC2-47AA-8E00-F874159D10AA}" type="sibTrans" cxnId="{F29D8B92-F7B3-4911-91E1-F86BD8342D5D}">
      <dgm:prSet/>
      <dgm:spPr/>
      <dgm:t>
        <a:bodyPr/>
        <a:lstStyle/>
        <a:p>
          <a:endParaRPr lang="fr-FR" b="1"/>
        </a:p>
      </dgm:t>
    </dgm:pt>
    <dgm:pt modelId="{57690413-9233-45B3-AF64-A55E41ABA12B}" type="pres">
      <dgm:prSet presAssocID="{89A94CF3-38E0-418C-9F54-76CDF151BCC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FA89B20-EA60-4A32-9D68-3029C47C86D7}" type="pres">
      <dgm:prSet presAssocID="{C9DDE411-4F64-4132-8A90-4ED9CD54DD85}" presName="gear1" presStyleLbl="node1" presStyleIdx="0" presStyleCnt="3">
        <dgm:presLayoutVars>
          <dgm:chMax val="1"/>
          <dgm:bulletEnabled val="1"/>
        </dgm:presLayoutVars>
      </dgm:prSet>
      <dgm:spPr/>
    </dgm:pt>
    <dgm:pt modelId="{672083A5-AA21-4D24-8AC0-DD960AA86838}" type="pres">
      <dgm:prSet presAssocID="{C9DDE411-4F64-4132-8A90-4ED9CD54DD85}" presName="gear1srcNode" presStyleLbl="node1" presStyleIdx="0" presStyleCnt="3"/>
      <dgm:spPr/>
    </dgm:pt>
    <dgm:pt modelId="{6E2EFF6E-F107-425E-A526-9668CFF1FC3A}" type="pres">
      <dgm:prSet presAssocID="{C9DDE411-4F64-4132-8A90-4ED9CD54DD85}" presName="gear1dstNode" presStyleLbl="node1" presStyleIdx="0" presStyleCnt="3"/>
      <dgm:spPr/>
    </dgm:pt>
    <dgm:pt modelId="{07F371E1-F234-48FE-BDBE-7F014026F862}" type="pres">
      <dgm:prSet presAssocID="{4D93FD98-140D-4171-83E8-DC386DC779A2}" presName="gear2" presStyleLbl="node1" presStyleIdx="1" presStyleCnt="3">
        <dgm:presLayoutVars>
          <dgm:chMax val="1"/>
          <dgm:bulletEnabled val="1"/>
        </dgm:presLayoutVars>
      </dgm:prSet>
      <dgm:spPr/>
    </dgm:pt>
    <dgm:pt modelId="{A13D2CCC-5F7F-424F-BACC-49B5BCB56FEB}" type="pres">
      <dgm:prSet presAssocID="{4D93FD98-140D-4171-83E8-DC386DC779A2}" presName="gear2srcNode" presStyleLbl="node1" presStyleIdx="1" presStyleCnt="3"/>
      <dgm:spPr/>
    </dgm:pt>
    <dgm:pt modelId="{7AAC8A7C-943F-4862-BB0C-D92B953DD46B}" type="pres">
      <dgm:prSet presAssocID="{4D93FD98-140D-4171-83E8-DC386DC779A2}" presName="gear2dstNode" presStyleLbl="node1" presStyleIdx="1" presStyleCnt="3"/>
      <dgm:spPr/>
    </dgm:pt>
    <dgm:pt modelId="{8300AD6A-3308-4BF1-B273-3682E27461FA}" type="pres">
      <dgm:prSet presAssocID="{1F39D787-E25B-4555-ABB3-27F3933DD6F2}" presName="gear3" presStyleLbl="node1" presStyleIdx="2" presStyleCnt="3"/>
      <dgm:spPr/>
    </dgm:pt>
    <dgm:pt modelId="{0B4D66E9-86FC-489D-8B3A-66F9C152C227}" type="pres">
      <dgm:prSet presAssocID="{1F39D787-E25B-4555-ABB3-27F3933DD6F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04B4079-0DAE-42BF-B0D5-FC7502C87769}" type="pres">
      <dgm:prSet presAssocID="{1F39D787-E25B-4555-ABB3-27F3933DD6F2}" presName="gear3srcNode" presStyleLbl="node1" presStyleIdx="2" presStyleCnt="3"/>
      <dgm:spPr/>
    </dgm:pt>
    <dgm:pt modelId="{9B4FBE97-B040-4E8A-8830-96EA1E9B2E1A}" type="pres">
      <dgm:prSet presAssocID="{1F39D787-E25B-4555-ABB3-27F3933DD6F2}" presName="gear3dstNode" presStyleLbl="node1" presStyleIdx="2" presStyleCnt="3"/>
      <dgm:spPr/>
    </dgm:pt>
    <dgm:pt modelId="{900D2238-CE6E-48D0-AC33-DC1916054D0D}" type="pres">
      <dgm:prSet presAssocID="{77325234-A354-4089-8361-0BEA7FFCE5CD}" presName="connector1" presStyleLbl="sibTrans2D1" presStyleIdx="0" presStyleCnt="3"/>
      <dgm:spPr/>
    </dgm:pt>
    <dgm:pt modelId="{77F65F47-C00F-49D9-B59F-907979FA9063}" type="pres">
      <dgm:prSet presAssocID="{88251E9C-F412-4F26-AFB3-277C7745F7F4}" presName="connector2" presStyleLbl="sibTrans2D1" presStyleIdx="1" presStyleCnt="3"/>
      <dgm:spPr/>
    </dgm:pt>
    <dgm:pt modelId="{02A15826-2079-4F80-BA63-3660C335FE36}" type="pres">
      <dgm:prSet presAssocID="{A9A4435D-5AC2-47AA-8E00-F874159D10AA}" presName="connector3" presStyleLbl="sibTrans2D1" presStyleIdx="2" presStyleCnt="3"/>
      <dgm:spPr/>
    </dgm:pt>
  </dgm:ptLst>
  <dgm:cxnLst>
    <dgm:cxn modelId="{5586CC00-7ADE-40ED-95D7-72684E43F92A}" type="presOf" srcId="{4D93FD98-140D-4171-83E8-DC386DC779A2}" destId="{7AAC8A7C-943F-4862-BB0C-D92B953DD46B}" srcOrd="2" destOrd="0" presId="urn:microsoft.com/office/officeart/2005/8/layout/gear1"/>
    <dgm:cxn modelId="{8B607608-2FBE-45C9-8CB0-E5F56D35A822}" type="presOf" srcId="{77325234-A354-4089-8361-0BEA7FFCE5CD}" destId="{900D2238-CE6E-48D0-AC33-DC1916054D0D}" srcOrd="0" destOrd="0" presId="urn:microsoft.com/office/officeart/2005/8/layout/gear1"/>
    <dgm:cxn modelId="{139C0D0F-A633-464D-8300-5078988D18AC}" type="presOf" srcId="{4D93FD98-140D-4171-83E8-DC386DC779A2}" destId="{07F371E1-F234-48FE-BDBE-7F014026F862}" srcOrd="0" destOrd="0" presId="urn:microsoft.com/office/officeart/2005/8/layout/gear1"/>
    <dgm:cxn modelId="{3257A610-C9B7-4535-9DCA-D156E077C212}" srcId="{89A94CF3-38E0-418C-9F54-76CDF151BCCE}" destId="{C9DDE411-4F64-4132-8A90-4ED9CD54DD85}" srcOrd="0" destOrd="0" parTransId="{82F4C2BB-DF37-4EB8-B210-B79B58336155}" sibTransId="{77325234-A354-4089-8361-0BEA7FFCE5CD}"/>
    <dgm:cxn modelId="{7C978418-5328-4414-84B4-3208294FAB3F}" type="presOf" srcId="{C9DDE411-4F64-4132-8A90-4ED9CD54DD85}" destId="{4FA89B20-EA60-4A32-9D68-3029C47C86D7}" srcOrd="0" destOrd="0" presId="urn:microsoft.com/office/officeart/2005/8/layout/gear1"/>
    <dgm:cxn modelId="{E959761A-AF21-4823-8F23-BFCA2D6563F3}" type="presOf" srcId="{88251E9C-F412-4F26-AFB3-277C7745F7F4}" destId="{77F65F47-C00F-49D9-B59F-907979FA9063}" srcOrd="0" destOrd="0" presId="urn:microsoft.com/office/officeart/2005/8/layout/gear1"/>
    <dgm:cxn modelId="{96AB645F-D093-41DD-8986-237B1C620BCF}" type="presOf" srcId="{1F39D787-E25B-4555-ABB3-27F3933DD6F2}" destId="{8300AD6A-3308-4BF1-B273-3682E27461FA}" srcOrd="0" destOrd="0" presId="urn:microsoft.com/office/officeart/2005/8/layout/gear1"/>
    <dgm:cxn modelId="{319BEB6A-0E39-46BC-AC17-F601AA23F7E7}" srcId="{89A94CF3-38E0-418C-9F54-76CDF151BCCE}" destId="{4D93FD98-140D-4171-83E8-DC386DC779A2}" srcOrd="1" destOrd="0" parTransId="{897D7B7D-E788-48FF-98C5-5F9846341154}" sibTransId="{88251E9C-F412-4F26-AFB3-277C7745F7F4}"/>
    <dgm:cxn modelId="{C809164D-AE41-4B89-95FD-0DA23A680D4C}" type="presOf" srcId="{4D93FD98-140D-4171-83E8-DC386DC779A2}" destId="{A13D2CCC-5F7F-424F-BACC-49B5BCB56FEB}" srcOrd="1" destOrd="0" presId="urn:microsoft.com/office/officeart/2005/8/layout/gear1"/>
    <dgm:cxn modelId="{5EC4C56D-06F8-4CB0-8394-FB69F24E2EE5}" type="presOf" srcId="{1F39D787-E25B-4555-ABB3-27F3933DD6F2}" destId="{0B4D66E9-86FC-489D-8B3A-66F9C152C227}" srcOrd="1" destOrd="0" presId="urn:microsoft.com/office/officeart/2005/8/layout/gear1"/>
    <dgm:cxn modelId="{BE7F346E-A353-4550-9902-63FE50E54C62}" type="presOf" srcId="{1F39D787-E25B-4555-ABB3-27F3933DD6F2}" destId="{F04B4079-0DAE-42BF-B0D5-FC7502C87769}" srcOrd="2" destOrd="0" presId="urn:microsoft.com/office/officeart/2005/8/layout/gear1"/>
    <dgm:cxn modelId="{3855C179-1596-46A4-9A81-A95C8A344D64}" type="presOf" srcId="{C9DDE411-4F64-4132-8A90-4ED9CD54DD85}" destId="{672083A5-AA21-4D24-8AC0-DD960AA86838}" srcOrd="1" destOrd="0" presId="urn:microsoft.com/office/officeart/2005/8/layout/gear1"/>
    <dgm:cxn modelId="{F29D8B92-F7B3-4911-91E1-F86BD8342D5D}" srcId="{89A94CF3-38E0-418C-9F54-76CDF151BCCE}" destId="{1F39D787-E25B-4555-ABB3-27F3933DD6F2}" srcOrd="2" destOrd="0" parTransId="{2FBC89FA-E564-4104-8417-10272D4BA711}" sibTransId="{A9A4435D-5AC2-47AA-8E00-F874159D10AA}"/>
    <dgm:cxn modelId="{7471F9C1-7E79-4E4C-AAB2-1D75A9AFC0BD}" type="presOf" srcId="{A9A4435D-5AC2-47AA-8E00-F874159D10AA}" destId="{02A15826-2079-4F80-BA63-3660C335FE36}" srcOrd="0" destOrd="0" presId="urn:microsoft.com/office/officeart/2005/8/layout/gear1"/>
    <dgm:cxn modelId="{9A203EC8-A59F-4734-BA58-297C2C9817C3}" type="presOf" srcId="{C9DDE411-4F64-4132-8A90-4ED9CD54DD85}" destId="{6E2EFF6E-F107-425E-A526-9668CFF1FC3A}" srcOrd="2" destOrd="0" presId="urn:microsoft.com/office/officeart/2005/8/layout/gear1"/>
    <dgm:cxn modelId="{3DE7F1D1-469F-491C-A2ED-EA81882C3F30}" type="presOf" srcId="{1F39D787-E25B-4555-ABB3-27F3933DD6F2}" destId="{9B4FBE97-B040-4E8A-8830-96EA1E9B2E1A}" srcOrd="3" destOrd="0" presId="urn:microsoft.com/office/officeart/2005/8/layout/gear1"/>
    <dgm:cxn modelId="{A8A032D9-B444-422F-BEDC-7D6B3DE8EECB}" type="presOf" srcId="{89A94CF3-38E0-418C-9F54-76CDF151BCCE}" destId="{57690413-9233-45B3-AF64-A55E41ABA12B}" srcOrd="0" destOrd="0" presId="urn:microsoft.com/office/officeart/2005/8/layout/gear1"/>
    <dgm:cxn modelId="{0D2E8B82-697E-4916-AE6E-532E1F2C965B}" type="presParOf" srcId="{57690413-9233-45B3-AF64-A55E41ABA12B}" destId="{4FA89B20-EA60-4A32-9D68-3029C47C86D7}" srcOrd="0" destOrd="0" presId="urn:microsoft.com/office/officeart/2005/8/layout/gear1"/>
    <dgm:cxn modelId="{CC9AD3AD-C227-4C90-9325-FE5AF764E496}" type="presParOf" srcId="{57690413-9233-45B3-AF64-A55E41ABA12B}" destId="{672083A5-AA21-4D24-8AC0-DD960AA86838}" srcOrd="1" destOrd="0" presId="urn:microsoft.com/office/officeart/2005/8/layout/gear1"/>
    <dgm:cxn modelId="{3F7A823B-C0A4-4670-A5C4-BA4F659B98B9}" type="presParOf" srcId="{57690413-9233-45B3-AF64-A55E41ABA12B}" destId="{6E2EFF6E-F107-425E-A526-9668CFF1FC3A}" srcOrd="2" destOrd="0" presId="urn:microsoft.com/office/officeart/2005/8/layout/gear1"/>
    <dgm:cxn modelId="{2E3E072B-B877-4B1A-88EC-631E3A097553}" type="presParOf" srcId="{57690413-9233-45B3-AF64-A55E41ABA12B}" destId="{07F371E1-F234-48FE-BDBE-7F014026F862}" srcOrd="3" destOrd="0" presId="urn:microsoft.com/office/officeart/2005/8/layout/gear1"/>
    <dgm:cxn modelId="{CEFDF225-6AAA-4D8E-9B4F-8A4F652681CB}" type="presParOf" srcId="{57690413-9233-45B3-AF64-A55E41ABA12B}" destId="{A13D2CCC-5F7F-424F-BACC-49B5BCB56FEB}" srcOrd="4" destOrd="0" presId="urn:microsoft.com/office/officeart/2005/8/layout/gear1"/>
    <dgm:cxn modelId="{D288BCC2-B90E-4354-AD59-C438B559F42D}" type="presParOf" srcId="{57690413-9233-45B3-AF64-A55E41ABA12B}" destId="{7AAC8A7C-943F-4862-BB0C-D92B953DD46B}" srcOrd="5" destOrd="0" presId="urn:microsoft.com/office/officeart/2005/8/layout/gear1"/>
    <dgm:cxn modelId="{15300AD6-84EB-438F-8075-79A617B973FF}" type="presParOf" srcId="{57690413-9233-45B3-AF64-A55E41ABA12B}" destId="{8300AD6A-3308-4BF1-B273-3682E27461FA}" srcOrd="6" destOrd="0" presId="urn:microsoft.com/office/officeart/2005/8/layout/gear1"/>
    <dgm:cxn modelId="{37E33E4A-0DC8-439B-96C2-DCB6EC59F14B}" type="presParOf" srcId="{57690413-9233-45B3-AF64-A55E41ABA12B}" destId="{0B4D66E9-86FC-489D-8B3A-66F9C152C227}" srcOrd="7" destOrd="0" presId="urn:microsoft.com/office/officeart/2005/8/layout/gear1"/>
    <dgm:cxn modelId="{CE694296-F047-43FF-9C8B-78F4CA17D80B}" type="presParOf" srcId="{57690413-9233-45B3-AF64-A55E41ABA12B}" destId="{F04B4079-0DAE-42BF-B0D5-FC7502C87769}" srcOrd="8" destOrd="0" presId="urn:microsoft.com/office/officeart/2005/8/layout/gear1"/>
    <dgm:cxn modelId="{7E1A54E4-3C7B-46CC-A3D3-274945AEC805}" type="presParOf" srcId="{57690413-9233-45B3-AF64-A55E41ABA12B}" destId="{9B4FBE97-B040-4E8A-8830-96EA1E9B2E1A}" srcOrd="9" destOrd="0" presId="urn:microsoft.com/office/officeart/2005/8/layout/gear1"/>
    <dgm:cxn modelId="{1B4B3FAD-9E56-4131-ADD0-7E8F7D37AE46}" type="presParOf" srcId="{57690413-9233-45B3-AF64-A55E41ABA12B}" destId="{900D2238-CE6E-48D0-AC33-DC1916054D0D}" srcOrd="10" destOrd="0" presId="urn:microsoft.com/office/officeart/2005/8/layout/gear1"/>
    <dgm:cxn modelId="{A7790942-AF94-4D69-A4DC-005401143457}" type="presParOf" srcId="{57690413-9233-45B3-AF64-A55E41ABA12B}" destId="{77F65F47-C00F-49D9-B59F-907979FA9063}" srcOrd="11" destOrd="0" presId="urn:microsoft.com/office/officeart/2005/8/layout/gear1"/>
    <dgm:cxn modelId="{E1DF2AAA-3B79-4967-BDDB-129030C7656E}" type="presParOf" srcId="{57690413-9233-45B3-AF64-A55E41ABA12B}" destId="{02A15826-2079-4F80-BA63-3660C335FE3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A94CF3-38E0-418C-9F54-76CDF151BCCE}" type="doc">
      <dgm:prSet loTypeId="urn:microsoft.com/office/officeart/2005/8/layout/gear1" loCatId="process" qsTypeId="urn:microsoft.com/office/officeart/2005/8/quickstyle/simple1" qsCatId="simple" csTypeId="urn:microsoft.com/office/officeart/2005/8/colors/colorful1" csCatId="colorful" phldr="1"/>
      <dgm:spPr/>
    </dgm:pt>
    <dgm:pt modelId="{C9DDE411-4F64-4132-8A90-4ED9CD54DD85}">
      <dgm:prSet phldrT="[Texte]"/>
      <dgm:spPr/>
      <dgm:t>
        <a:bodyPr/>
        <a:lstStyle/>
        <a:p>
          <a:r>
            <a:rPr lang="fr-FR" b="1" dirty="0"/>
            <a:t>C</a:t>
          </a:r>
        </a:p>
      </dgm:t>
    </dgm:pt>
    <dgm:pt modelId="{82F4C2BB-DF37-4EB8-B210-B79B58336155}" type="parTrans" cxnId="{3257A610-C9B7-4535-9DCA-D156E077C212}">
      <dgm:prSet/>
      <dgm:spPr/>
      <dgm:t>
        <a:bodyPr/>
        <a:lstStyle/>
        <a:p>
          <a:endParaRPr lang="fr-FR" b="1"/>
        </a:p>
      </dgm:t>
    </dgm:pt>
    <dgm:pt modelId="{77325234-A354-4089-8361-0BEA7FFCE5CD}" type="sibTrans" cxnId="{3257A610-C9B7-4535-9DCA-D156E077C212}">
      <dgm:prSet/>
      <dgm:spPr/>
      <dgm:t>
        <a:bodyPr/>
        <a:lstStyle/>
        <a:p>
          <a:endParaRPr lang="fr-FR" b="1"/>
        </a:p>
      </dgm:t>
    </dgm:pt>
    <dgm:pt modelId="{4D93FD98-140D-4171-83E8-DC386DC779A2}">
      <dgm:prSet phldrT="[Texte]"/>
      <dgm:spPr/>
      <dgm:t>
        <a:bodyPr/>
        <a:lstStyle/>
        <a:p>
          <a:r>
            <a:rPr lang="fr-FR" b="1" dirty="0"/>
            <a:t>B</a:t>
          </a:r>
        </a:p>
      </dgm:t>
    </dgm:pt>
    <dgm:pt modelId="{897D7B7D-E788-48FF-98C5-5F9846341154}" type="parTrans" cxnId="{319BEB6A-0E39-46BC-AC17-F601AA23F7E7}">
      <dgm:prSet/>
      <dgm:spPr/>
      <dgm:t>
        <a:bodyPr/>
        <a:lstStyle/>
        <a:p>
          <a:endParaRPr lang="fr-FR" b="1"/>
        </a:p>
      </dgm:t>
    </dgm:pt>
    <dgm:pt modelId="{88251E9C-F412-4F26-AFB3-277C7745F7F4}" type="sibTrans" cxnId="{319BEB6A-0E39-46BC-AC17-F601AA23F7E7}">
      <dgm:prSet/>
      <dgm:spPr/>
      <dgm:t>
        <a:bodyPr/>
        <a:lstStyle/>
        <a:p>
          <a:endParaRPr lang="fr-FR" b="1"/>
        </a:p>
      </dgm:t>
    </dgm:pt>
    <dgm:pt modelId="{1F39D787-E25B-4555-ABB3-27F3933DD6F2}">
      <dgm:prSet phldrT="[Texte]"/>
      <dgm:spPr/>
      <dgm:t>
        <a:bodyPr/>
        <a:lstStyle/>
        <a:p>
          <a:r>
            <a:rPr lang="fr-FR" b="1" dirty="0"/>
            <a:t>A</a:t>
          </a:r>
        </a:p>
      </dgm:t>
    </dgm:pt>
    <dgm:pt modelId="{2FBC89FA-E564-4104-8417-10272D4BA711}" type="parTrans" cxnId="{F29D8B92-F7B3-4911-91E1-F86BD8342D5D}">
      <dgm:prSet/>
      <dgm:spPr/>
      <dgm:t>
        <a:bodyPr/>
        <a:lstStyle/>
        <a:p>
          <a:endParaRPr lang="fr-FR" b="1"/>
        </a:p>
      </dgm:t>
    </dgm:pt>
    <dgm:pt modelId="{A9A4435D-5AC2-47AA-8E00-F874159D10AA}" type="sibTrans" cxnId="{F29D8B92-F7B3-4911-91E1-F86BD8342D5D}">
      <dgm:prSet/>
      <dgm:spPr/>
      <dgm:t>
        <a:bodyPr/>
        <a:lstStyle/>
        <a:p>
          <a:endParaRPr lang="fr-FR" b="1"/>
        </a:p>
      </dgm:t>
    </dgm:pt>
    <dgm:pt modelId="{57690413-9233-45B3-AF64-A55E41ABA12B}" type="pres">
      <dgm:prSet presAssocID="{89A94CF3-38E0-418C-9F54-76CDF151BCC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FA89B20-EA60-4A32-9D68-3029C47C86D7}" type="pres">
      <dgm:prSet presAssocID="{C9DDE411-4F64-4132-8A90-4ED9CD54DD85}" presName="gear1" presStyleLbl="node1" presStyleIdx="0" presStyleCnt="3">
        <dgm:presLayoutVars>
          <dgm:chMax val="1"/>
          <dgm:bulletEnabled val="1"/>
        </dgm:presLayoutVars>
      </dgm:prSet>
      <dgm:spPr/>
    </dgm:pt>
    <dgm:pt modelId="{672083A5-AA21-4D24-8AC0-DD960AA86838}" type="pres">
      <dgm:prSet presAssocID="{C9DDE411-4F64-4132-8A90-4ED9CD54DD85}" presName="gear1srcNode" presStyleLbl="node1" presStyleIdx="0" presStyleCnt="3"/>
      <dgm:spPr/>
    </dgm:pt>
    <dgm:pt modelId="{6E2EFF6E-F107-425E-A526-9668CFF1FC3A}" type="pres">
      <dgm:prSet presAssocID="{C9DDE411-4F64-4132-8A90-4ED9CD54DD85}" presName="gear1dstNode" presStyleLbl="node1" presStyleIdx="0" presStyleCnt="3"/>
      <dgm:spPr/>
    </dgm:pt>
    <dgm:pt modelId="{07F371E1-F234-48FE-BDBE-7F014026F862}" type="pres">
      <dgm:prSet presAssocID="{4D93FD98-140D-4171-83E8-DC386DC779A2}" presName="gear2" presStyleLbl="node1" presStyleIdx="1" presStyleCnt="3">
        <dgm:presLayoutVars>
          <dgm:chMax val="1"/>
          <dgm:bulletEnabled val="1"/>
        </dgm:presLayoutVars>
      </dgm:prSet>
      <dgm:spPr/>
    </dgm:pt>
    <dgm:pt modelId="{A13D2CCC-5F7F-424F-BACC-49B5BCB56FEB}" type="pres">
      <dgm:prSet presAssocID="{4D93FD98-140D-4171-83E8-DC386DC779A2}" presName="gear2srcNode" presStyleLbl="node1" presStyleIdx="1" presStyleCnt="3"/>
      <dgm:spPr/>
    </dgm:pt>
    <dgm:pt modelId="{7AAC8A7C-943F-4862-BB0C-D92B953DD46B}" type="pres">
      <dgm:prSet presAssocID="{4D93FD98-140D-4171-83E8-DC386DC779A2}" presName="gear2dstNode" presStyleLbl="node1" presStyleIdx="1" presStyleCnt="3"/>
      <dgm:spPr/>
    </dgm:pt>
    <dgm:pt modelId="{8300AD6A-3308-4BF1-B273-3682E27461FA}" type="pres">
      <dgm:prSet presAssocID="{1F39D787-E25B-4555-ABB3-27F3933DD6F2}" presName="gear3" presStyleLbl="node1" presStyleIdx="2" presStyleCnt="3"/>
      <dgm:spPr/>
    </dgm:pt>
    <dgm:pt modelId="{0B4D66E9-86FC-489D-8B3A-66F9C152C227}" type="pres">
      <dgm:prSet presAssocID="{1F39D787-E25B-4555-ABB3-27F3933DD6F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04B4079-0DAE-42BF-B0D5-FC7502C87769}" type="pres">
      <dgm:prSet presAssocID="{1F39D787-E25B-4555-ABB3-27F3933DD6F2}" presName="gear3srcNode" presStyleLbl="node1" presStyleIdx="2" presStyleCnt="3"/>
      <dgm:spPr/>
    </dgm:pt>
    <dgm:pt modelId="{9B4FBE97-B040-4E8A-8830-96EA1E9B2E1A}" type="pres">
      <dgm:prSet presAssocID="{1F39D787-E25B-4555-ABB3-27F3933DD6F2}" presName="gear3dstNode" presStyleLbl="node1" presStyleIdx="2" presStyleCnt="3"/>
      <dgm:spPr/>
    </dgm:pt>
    <dgm:pt modelId="{900D2238-CE6E-48D0-AC33-DC1916054D0D}" type="pres">
      <dgm:prSet presAssocID="{77325234-A354-4089-8361-0BEA7FFCE5CD}" presName="connector1" presStyleLbl="sibTrans2D1" presStyleIdx="0" presStyleCnt="3"/>
      <dgm:spPr/>
    </dgm:pt>
    <dgm:pt modelId="{77F65F47-C00F-49D9-B59F-907979FA9063}" type="pres">
      <dgm:prSet presAssocID="{88251E9C-F412-4F26-AFB3-277C7745F7F4}" presName="connector2" presStyleLbl="sibTrans2D1" presStyleIdx="1" presStyleCnt="3"/>
      <dgm:spPr/>
    </dgm:pt>
    <dgm:pt modelId="{02A15826-2079-4F80-BA63-3660C335FE36}" type="pres">
      <dgm:prSet presAssocID="{A9A4435D-5AC2-47AA-8E00-F874159D10AA}" presName="connector3" presStyleLbl="sibTrans2D1" presStyleIdx="2" presStyleCnt="3"/>
      <dgm:spPr/>
    </dgm:pt>
  </dgm:ptLst>
  <dgm:cxnLst>
    <dgm:cxn modelId="{5586CC00-7ADE-40ED-95D7-72684E43F92A}" type="presOf" srcId="{4D93FD98-140D-4171-83E8-DC386DC779A2}" destId="{7AAC8A7C-943F-4862-BB0C-D92B953DD46B}" srcOrd="2" destOrd="0" presId="urn:microsoft.com/office/officeart/2005/8/layout/gear1"/>
    <dgm:cxn modelId="{8B607608-2FBE-45C9-8CB0-E5F56D35A822}" type="presOf" srcId="{77325234-A354-4089-8361-0BEA7FFCE5CD}" destId="{900D2238-CE6E-48D0-AC33-DC1916054D0D}" srcOrd="0" destOrd="0" presId="urn:microsoft.com/office/officeart/2005/8/layout/gear1"/>
    <dgm:cxn modelId="{139C0D0F-A633-464D-8300-5078988D18AC}" type="presOf" srcId="{4D93FD98-140D-4171-83E8-DC386DC779A2}" destId="{07F371E1-F234-48FE-BDBE-7F014026F862}" srcOrd="0" destOrd="0" presId="urn:microsoft.com/office/officeart/2005/8/layout/gear1"/>
    <dgm:cxn modelId="{3257A610-C9B7-4535-9DCA-D156E077C212}" srcId="{89A94CF3-38E0-418C-9F54-76CDF151BCCE}" destId="{C9DDE411-4F64-4132-8A90-4ED9CD54DD85}" srcOrd="0" destOrd="0" parTransId="{82F4C2BB-DF37-4EB8-B210-B79B58336155}" sibTransId="{77325234-A354-4089-8361-0BEA7FFCE5CD}"/>
    <dgm:cxn modelId="{7C978418-5328-4414-84B4-3208294FAB3F}" type="presOf" srcId="{C9DDE411-4F64-4132-8A90-4ED9CD54DD85}" destId="{4FA89B20-EA60-4A32-9D68-3029C47C86D7}" srcOrd="0" destOrd="0" presId="urn:microsoft.com/office/officeart/2005/8/layout/gear1"/>
    <dgm:cxn modelId="{E959761A-AF21-4823-8F23-BFCA2D6563F3}" type="presOf" srcId="{88251E9C-F412-4F26-AFB3-277C7745F7F4}" destId="{77F65F47-C00F-49D9-B59F-907979FA9063}" srcOrd="0" destOrd="0" presId="urn:microsoft.com/office/officeart/2005/8/layout/gear1"/>
    <dgm:cxn modelId="{96AB645F-D093-41DD-8986-237B1C620BCF}" type="presOf" srcId="{1F39D787-E25B-4555-ABB3-27F3933DD6F2}" destId="{8300AD6A-3308-4BF1-B273-3682E27461FA}" srcOrd="0" destOrd="0" presId="urn:microsoft.com/office/officeart/2005/8/layout/gear1"/>
    <dgm:cxn modelId="{319BEB6A-0E39-46BC-AC17-F601AA23F7E7}" srcId="{89A94CF3-38E0-418C-9F54-76CDF151BCCE}" destId="{4D93FD98-140D-4171-83E8-DC386DC779A2}" srcOrd="1" destOrd="0" parTransId="{897D7B7D-E788-48FF-98C5-5F9846341154}" sibTransId="{88251E9C-F412-4F26-AFB3-277C7745F7F4}"/>
    <dgm:cxn modelId="{C809164D-AE41-4B89-95FD-0DA23A680D4C}" type="presOf" srcId="{4D93FD98-140D-4171-83E8-DC386DC779A2}" destId="{A13D2CCC-5F7F-424F-BACC-49B5BCB56FEB}" srcOrd="1" destOrd="0" presId="urn:microsoft.com/office/officeart/2005/8/layout/gear1"/>
    <dgm:cxn modelId="{5EC4C56D-06F8-4CB0-8394-FB69F24E2EE5}" type="presOf" srcId="{1F39D787-E25B-4555-ABB3-27F3933DD6F2}" destId="{0B4D66E9-86FC-489D-8B3A-66F9C152C227}" srcOrd="1" destOrd="0" presId="urn:microsoft.com/office/officeart/2005/8/layout/gear1"/>
    <dgm:cxn modelId="{BE7F346E-A353-4550-9902-63FE50E54C62}" type="presOf" srcId="{1F39D787-E25B-4555-ABB3-27F3933DD6F2}" destId="{F04B4079-0DAE-42BF-B0D5-FC7502C87769}" srcOrd="2" destOrd="0" presId="urn:microsoft.com/office/officeart/2005/8/layout/gear1"/>
    <dgm:cxn modelId="{3855C179-1596-46A4-9A81-A95C8A344D64}" type="presOf" srcId="{C9DDE411-4F64-4132-8A90-4ED9CD54DD85}" destId="{672083A5-AA21-4D24-8AC0-DD960AA86838}" srcOrd="1" destOrd="0" presId="urn:microsoft.com/office/officeart/2005/8/layout/gear1"/>
    <dgm:cxn modelId="{F29D8B92-F7B3-4911-91E1-F86BD8342D5D}" srcId="{89A94CF3-38E0-418C-9F54-76CDF151BCCE}" destId="{1F39D787-E25B-4555-ABB3-27F3933DD6F2}" srcOrd="2" destOrd="0" parTransId="{2FBC89FA-E564-4104-8417-10272D4BA711}" sibTransId="{A9A4435D-5AC2-47AA-8E00-F874159D10AA}"/>
    <dgm:cxn modelId="{7471F9C1-7E79-4E4C-AAB2-1D75A9AFC0BD}" type="presOf" srcId="{A9A4435D-5AC2-47AA-8E00-F874159D10AA}" destId="{02A15826-2079-4F80-BA63-3660C335FE36}" srcOrd="0" destOrd="0" presId="urn:microsoft.com/office/officeart/2005/8/layout/gear1"/>
    <dgm:cxn modelId="{9A203EC8-A59F-4734-BA58-297C2C9817C3}" type="presOf" srcId="{C9DDE411-4F64-4132-8A90-4ED9CD54DD85}" destId="{6E2EFF6E-F107-425E-A526-9668CFF1FC3A}" srcOrd="2" destOrd="0" presId="urn:microsoft.com/office/officeart/2005/8/layout/gear1"/>
    <dgm:cxn modelId="{3DE7F1D1-469F-491C-A2ED-EA81882C3F30}" type="presOf" srcId="{1F39D787-E25B-4555-ABB3-27F3933DD6F2}" destId="{9B4FBE97-B040-4E8A-8830-96EA1E9B2E1A}" srcOrd="3" destOrd="0" presId="urn:microsoft.com/office/officeart/2005/8/layout/gear1"/>
    <dgm:cxn modelId="{A8A032D9-B444-422F-BEDC-7D6B3DE8EECB}" type="presOf" srcId="{89A94CF3-38E0-418C-9F54-76CDF151BCCE}" destId="{57690413-9233-45B3-AF64-A55E41ABA12B}" srcOrd="0" destOrd="0" presId="urn:microsoft.com/office/officeart/2005/8/layout/gear1"/>
    <dgm:cxn modelId="{0D2E8B82-697E-4916-AE6E-532E1F2C965B}" type="presParOf" srcId="{57690413-9233-45B3-AF64-A55E41ABA12B}" destId="{4FA89B20-EA60-4A32-9D68-3029C47C86D7}" srcOrd="0" destOrd="0" presId="urn:microsoft.com/office/officeart/2005/8/layout/gear1"/>
    <dgm:cxn modelId="{CC9AD3AD-C227-4C90-9325-FE5AF764E496}" type="presParOf" srcId="{57690413-9233-45B3-AF64-A55E41ABA12B}" destId="{672083A5-AA21-4D24-8AC0-DD960AA86838}" srcOrd="1" destOrd="0" presId="urn:microsoft.com/office/officeart/2005/8/layout/gear1"/>
    <dgm:cxn modelId="{3F7A823B-C0A4-4670-A5C4-BA4F659B98B9}" type="presParOf" srcId="{57690413-9233-45B3-AF64-A55E41ABA12B}" destId="{6E2EFF6E-F107-425E-A526-9668CFF1FC3A}" srcOrd="2" destOrd="0" presId="urn:microsoft.com/office/officeart/2005/8/layout/gear1"/>
    <dgm:cxn modelId="{2E3E072B-B877-4B1A-88EC-631E3A097553}" type="presParOf" srcId="{57690413-9233-45B3-AF64-A55E41ABA12B}" destId="{07F371E1-F234-48FE-BDBE-7F014026F862}" srcOrd="3" destOrd="0" presId="urn:microsoft.com/office/officeart/2005/8/layout/gear1"/>
    <dgm:cxn modelId="{CEFDF225-6AAA-4D8E-9B4F-8A4F652681CB}" type="presParOf" srcId="{57690413-9233-45B3-AF64-A55E41ABA12B}" destId="{A13D2CCC-5F7F-424F-BACC-49B5BCB56FEB}" srcOrd="4" destOrd="0" presId="urn:microsoft.com/office/officeart/2005/8/layout/gear1"/>
    <dgm:cxn modelId="{D288BCC2-B90E-4354-AD59-C438B559F42D}" type="presParOf" srcId="{57690413-9233-45B3-AF64-A55E41ABA12B}" destId="{7AAC8A7C-943F-4862-BB0C-D92B953DD46B}" srcOrd="5" destOrd="0" presId="urn:microsoft.com/office/officeart/2005/8/layout/gear1"/>
    <dgm:cxn modelId="{15300AD6-84EB-438F-8075-79A617B973FF}" type="presParOf" srcId="{57690413-9233-45B3-AF64-A55E41ABA12B}" destId="{8300AD6A-3308-4BF1-B273-3682E27461FA}" srcOrd="6" destOrd="0" presId="urn:microsoft.com/office/officeart/2005/8/layout/gear1"/>
    <dgm:cxn modelId="{37E33E4A-0DC8-439B-96C2-DCB6EC59F14B}" type="presParOf" srcId="{57690413-9233-45B3-AF64-A55E41ABA12B}" destId="{0B4D66E9-86FC-489D-8B3A-66F9C152C227}" srcOrd="7" destOrd="0" presId="urn:microsoft.com/office/officeart/2005/8/layout/gear1"/>
    <dgm:cxn modelId="{CE694296-F047-43FF-9C8B-78F4CA17D80B}" type="presParOf" srcId="{57690413-9233-45B3-AF64-A55E41ABA12B}" destId="{F04B4079-0DAE-42BF-B0D5-FC7502C87769}" srcOrd="8" destOrd="0" presId="urn:microsoft.com/office/officeart/2005/8/layout/gear1"/>
    <dgm:cxn modelId="{7E1A54E4-3C7B-46CC-A3D3-274945AEC805}" type="presParOf" srcId="{57690413-9233-45B3-AF64-A55E41ABA12B}" destId="{9B4FBE97-B040-4E8A-8830-96EA1E9B2E1A}" srcOrd="9" destOrd="0" presId="urn:microsoft.com/office/officeart/2005/8/layout/gear1"/>
    <dgm:cxn modelId="{1B4B3FAD-9E56-4131-ADD0-7E8F7D37AE46}" type="presParOf" srcId="{57690413-9233-45B3-AF64-A55E41ABA12B}" destId="{900D2238-CE6E-48D0-AC33-DC1916054D0D}" srcOrd="10" destOrd="0" presId="urn:microsoft.com/office/officeart/2005/8/layout/gear1"/>
    <dgm:cxn modelId="{A7790942-AF94-4D69-A4DC-005401143457}" type="presParOf" srcId="{57690413-9233-45B3-AF64-A55E41ABA12B}" destId="{77F65F47-C00F-49D9-B59F-907979FA9063}" srcOrd="11" destOrd="0" presId="urn:microsoft.com/office/officeart/2005/8/layout/gear1"/>
    <dgm:cxn modelId="{E1DF2AAA-3B79-4967-BDDB-129030C7656E}" type="presParOf" srcId="{57690413-9233-45B3-AF64-A55E41ABA12B}" destId="{02A15826-2079-4F80-BA63-3660C335FE3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9B6A33-5508-4395-8A4B-1DDE272DFDBD}" type="doc">
      <dgm:prSet loTypeId="urn:microsoft.com/office/officeart/2005/8/layout/cycle8" loCatId="cycle" qsTypeId="urn:microsoft.com/office/officeart/2005/8/quickstyle/simple1" qsCatId="simple" csTypeId="urn:microsoft.com/office/officeart/2005/8/colors/accent3_1" csCatId="accent3" phldr="1"/>
      <dgm:spPr/>
    </dgm:pt>
    <dgm:pt modelId="{DAD774CE-6F7B-4B32-AF8E-D2AF22930437}">
      <dgm:prSet phldrT="[Texte]" custT="1"/>
      <dgm:spPr/>
      <dgm:t>
        <a:bodyPr/>
        <a:lstStyle/>
        <a:p>
          <a:r>
            <a:rPr lang="fr-FR" sz="1800" i="1" dirty="0">
              <a:solidFill>
                <a:schemeClr val="tx1">
                  <a:lumMod val="75000"/>
                  <a:lumOff val="25000"/>
                </a:schemeClr>
              </a:solidFill>
            </a:rPr>
            <a:t>WP2</a:t>
          </a:r>
          <a:r>
            <a:rPr lang="fr-FR" sz="1800" dirty="0"/>
            <a:t> </a:t>
          </a:r>
          <a:br>
            <a:rPr lang="fr-FR" sz="1800" dirty="0"/>
          </a:br>
          <a:r>
            <a:rPr lang="fr-FR" sz="1800" b="1" i="0" dirty="0">
              <a:solidFill>
                <a:schemeClr val="accent3">
                  <a:lumMod val="50000"/>
                </a:schemeClr>
              </a:solidFill>
            </a:rPr>
            <a:t>Améliorer</a:t>
          </a:r>
        </a:p>
      </dgm:t>
    </dgm:pt>
    <dgm:pt modelId="{E6B19F22-6ECB-4EE7-BAE4-F94DF5C2D547}" type="parTrans" cxnId="{3AF7E2E8-2643-4CDD-968D-E4F932B74E1B}">
      <dgm:prSet/>
      <dgm:spPr/>
      <dgm:t>
        <a:bodyPr/>
        <a:lstStyle/>
        <a:p>
          <a:endParaRPr lang="fr-FR"/>
        </a:p>
      </dgm:t>
    </dgm:pt>
    <dgm:pt modelId="{90048BEB-8996-45E3-BB79-AD9F6EBF6E42}" type="sibTrans" cxnId="{3AF7E2E8-2643-4CDD-968D-E4F932B74E1B}">
      <dgm:prSet/>
      <dgm:spPr/>
      <dgm:t>
        <a:bodyPr/>
        <a:lstStyle/>
        <a:p>
          <a:endParaRPr lang="fr-FR"/>
        </a:p>
      </dgm:t>
    </dgm:pt>
    <dgm:pt modelId="{E3CDC697-0094-4DDC-B901-93EC25078336}">
      <dgm:prSet phldrT="[Texte]" custT="1"/>
      <dgm:spPr/>
      <dgm:t>
        <a:bodyPr/>
        <a:lstStyle/>
        <a:p>
          <a:r>
            <a:rPr lang="fr-FR" sz="1800" i="1" dirty="0">
              <a:solidFill>
                <a:schemeClr val="tx1">
                  <a:lumMod val="75000"/>
                  <a:lumOff val="25000"/>
                </a:schemeClr>
              </a:solidFill>
            </a:rPr>
            <a:t>WP3</a:t>
          </a:r>
          <a:r>
            <a:rPr lang="fr-FR" sz="2100" dirty="0"/>
            <a:t> </a:t>
          </a:r>
          <a:br>
            <a:rPr lang="fr-FR" sz="2100" dirty="0"/>
          </a:br>
          <a:r>
            <a:rPr lang="fr-FR" sz="1800" b="1" i="0" dirty="0">
              <a:solidFill>
                <a:schemeClr val="accent3">
                  <a:lumMod val="50000"/>
                </a:schemeClr>
              </a:solidFill>
            </a:rPr>
            <a:t>Appliquer</a:t>
          </a:r>
        </a:p>
      </dgm:t>
    </dgm:pt>
    <dgm:pt modelId="{D6A9BF40-75F8-4DF1-99D4-9AFBE152038A}" type="parTrans" cxnId="{DEC908FC-9A2C-48F1-897F-479C6B4B3849}">
      <dgm:prSet/>
      <dgm:spPr/>
      <dgm:t>
        <a:bodyPr/>
        <a:lstStyle/>
        <a:p>
          <a:endParaRPr lang="fr-FR"/>
        </a:p>
      </dgm:t>
    </dgm:pt>
    <dgm:pt modelId="{7BFDB82F-5FF2-4610-8033-81426B844EDD}" type="sibTrans" cxnId="{DEC908FC-9A2C-48F1-897F-479C6B4B3849}">
      <dgm:prSet/>
      <dgm:spPr/>
      <dgm:t>
        <a:bodyPr/>
        <a:lstStyle/>
        <a:p>
          <a:endParaRPr lang="fr-FR"/>
        </a:p>
      </dgm:t>
    </dgm:pt>
    <dgm:pt modelId="{A555E212-0FD5-497D-A21F-3FA4F8C3462E}">
      <dgm:prSet phldrT="[Texte]" custT="1"/>
      <dgm:spPr/>
      <dgm:t>
        <a:bodyPr/>
        <a:lstStyle/>
        <a:p>
          <a:r>
            <a:rPr lang="fr-FR" sz="1800" i="1" dirty="0">
              <a:solidFill>
                <a:schemeClr val="tx1">
                  <a:lumMod val="75000"/>
                  <a:lumOff val="25000"/>
                </a:schemeClr>
              </a:solidFill>
            </a:rPr>
            <a:t>WP1</a:t>
          </a:r>
          <a:r>
            <a:rPr lang="fr-FR" sz="1800" dirty="0"/>
            <a:t> </a:t>
          </a:r>
          <a:br>
            <a:rPr lang="fr-FR" sz="1800" dirty="0"/>
          </a:br>
          <a:r>
            <a:rPr lang="fr-FR" sz="1800" b="1" i="0" dirty="0">
              <a:solidFill>
                <a:schemeClr val="accent3">
                  <a:lumMod val="50000"/>
                </a:schemeClr>
              </a:solidFill>
            </a:rPr>
            <a:t>Evaluer</a:t>
          </a:r>
        </a:p>
      </dgm:t>
    </dgm:pt>
    <dgm:pt modelId="{E9ED4605-2F35-4885-9981-440680C81F94}" type="parTrans" cxnId="{6BB45E0E-3F5E-4E05-9D01-CC0C913C19E2}">
      <dgm:prSet/>
      <dgm:spPr/>
      <dgm:t>
        <a:bodyPr/>
        <a:lstStyle/>
        <a:p>
          <a:endParaRPr lang="fr-FR"/>
        </a:p>
      </dgm:t>
    </dgm:pt>
    <dgm:pt modelId="{64D10A14-A7B5-4FC3-B9DF-48171F2BA43B}" type="sibTrans" cxnId="{6BB45E0E-3F5E-4E05-9D01-CC0C913C19E2}">
      <dgm:prSet/>
      <dgm:spPr/>
      <dgm:t>
        <a:bodyPr/>
        <a:lstStyle/>
        <a:p>
          <a:endParaRPr lang="fr-FR"/>
        </a:p>
      </dgm:t>
    </dgm:pt>
    <dgm:pt modelId="{F3B29C76-C878-4AF1-A8C4-C6C01587951F}" type="pres">
      <dgm:prSet presAssocID="{559B6A33-5508-4395-8A4B-1DDE272DFDBD}" presName="compositeShape" presStyleCnt="0">
        <dgm:presLayoutVars>
          <dgm:chMax val="7"/>
          <dgm:dir/>
          <dgm:resizeHandles val="exact"/>
        </dgm:presLayoutVars>
      </dgm:prSet>
      <dgm:spPr/>
    </dgm:pt>
    <dgm:pt modelId="{A8132FFD-4902-4366-912C-6C4F0EEE1D3B}" type="pres">
      <dgm:prSet presAssocID="{559B6A33-5508-4395-8A4B-1DDE272DFDBD}" presName="wedge1" presStyleLbl="node1" presStyleIdx="0" presStyleCnt="3"/>
      <dgm:spPr/>
    </dgm:pt>
    <dgm:pt modelId="{3C1BE724-B69C-4F9A-8577-2E1D8B736F12}" type="pres">
      <dgm:prSet presAssocID="{559B6A33-5508-4395-8A4B-1DDE272DFDBD}" presName="dummy1a" presStyleCnt="0"/>
      <dgm:spPr/>
    </dgm:pt>
    <dgm:pt modelId="{090906A0-AF4F-4B3B-A64A-54A2F135B647}" type="pres">
      <dgm:prSet presAssocID="{559B6A33-5508-4395-8A4B-1DDE272DFDBD}" presName="dummy1b" presStyleCnt="0"/>
      <dgm:spPr/>
    </dgm:pt>
    <dgm:pt modelId="{D76895C3-2B79-4556-BA69-50DE30A1E759}" type="pres">
      <dgm:prSet presAssocID="{559B6A33-5508-4395-8A4B-1DDE272DFDB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019829D1-8EDE-4FFD-8ACF-F2ABAB2343B7}" type="pres">
      <dgm:prSet presAssocID="{559B6A33-5508-4395-8A4B-1DDE272DFDBD}" presName="wedge2" presStyleLbl="node1" presStyleIdx="1" presStyleCnt="3"/>
      <dgm:spPr/>
    </dgm:pt>
    <dgm:pt modelId="{A7199349-8A47-4E70-8982-58BD05431A06}" type="pres">
      <dgm:prSet presAssocID="{559B6A33-5508-4395-8A4B-1DDE272DFDBD}" presName="dummy2a" presStyleCnt="0"/>
      <dgm:spPr/>
    </dgm:pt>
    <dgm:pt modelId="{12E6ED73-0928-41F5-B61F-1B090BEEBD75}" type="pres">
      <dgm:prSet presAssocID="{559B6A33-5508-4395-8A4B-1DDE272DFDBD}" presName="dummy2b" presStyleCnt="0"/>
      <dgm:spPr/>
    </dgm:pt>
    <dgm:pt modelId="{F04B21C3-21BA-45CA-B061-2DD8E9B9E743}" type="pres">
      <dgm:prSet presAssocID="{559B6A33-5508-4395-8A4B-1DDE272DFDB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12A2CA7-0D77-48BC-923E-CBA9AFBAFAE0}" type="pres">
      <dgm:prSet presAssocID="{559B6A33-5508-4395-8A4B-1DDE272DFDBD}" presName="wedge3" presStyleLbl="node1" presStyleIdx="2" presStyleCnt="3"/>
      <dgm:spPr/>
    </dgm:pt>
    <dgm:pt modelId="{194DBB5B-EF3F-492A-99D4-3312C92D3972}" type="pres">
      <dgm:prSet presAssocID="{559B6A33-5508-4395-8A4B-1DDE272DFDBD}" presName="dummy3a" presStyleCnt="0"/>
      <dgm:spPr/>
    </dgm:pt>
    <dgm:pt modelId="{F5671140-2D28-44BD-8B38-F7AD1BE69423}" type="pres">
      <dgm:prSet presAssocID="{559B6A33-5508-4395-8A4B-1DDE272DFDBD}" presName="dummy3b" presStyleCnt="0"/>
      <dgm:spPr/>
    </dgm:pt>
    <dgm:pt modelId="{8CC5D5DB-5F9F-4CC4-802F-35F09EABA8FF}" type="pres">
      <dgm:prSet presAssocID="{559B6A33-5508-4395-8A4B-1DDE272DFDB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C02A1469-E647-4430-B8FD-7AAD9D40952F}" type="pres">
      <dgm:prSet presAssocID="{90048BEB-8996-45E3-BB79-AD9F6EBF6E42}" presName="arrowWedge1" presStyleLbl="fgSibTrans2D1" presStyleIdx="0" presStyleCnt="3"/>
      <dgm:spPr/>
    </dgm:pt>
    <dgm:pt modelId="{E5D76B7B-4480-45B4-98F0-A81C07A62AF7}" type="pres">
      <dgm:prSet presAssocID="{7BFDB82F-5FF2-4610-8033-81426B844EDD}" presName="arrowWedge2" presStyleLbl="fgSibTrans2D1" presStyleIdx="1" presStyleCnt="3"/>
      <dgm:spPr/>
    </dgm:pt>
    <dgm:pt modelId="{3F86055D-88CD-4C81-A24E-CDE3FCC1E066}" type="pres">
      <dgm:prSet presAssocID="{64D10A14-A7B5-4FC3-B9DF-48171F2BA43B}" presName="arrowWedge3" presStyleLbl="fgSibTrans2D1" presStyleIdx="2" presStyleCnt="3"/>
      <dgm:spPr/>
    </dgm:pt>
  </dgm:ptLst>
  <dgm:cxnLst>
    <dgm:cxn modelId="{6BB45E0E-3F5E-4E05-9D01-CC0C913C19E2}" srcId="{559B6A33-5508-4395-8A4B-1DDE272DFDBD}" destId="{A555E212-0FD5-497D-A21F-3FA4F8C3462E}" srcOrd="2" destOrd="0" parTransId="{E9ED4605-2F35-4885-9981-440680C81F94}" sibTransId="{64D10A14-A7B5-4FC3-B9DF-48171F2BA43B}"/>
    <dgm:cxn modelId="{E054034D-EFF5-4CD5-87C7-54A905B66398}" type="presOf" srcId="{559B6A33-5508-4395-8A4B-1DDE272DFDBD}" destId="{F3B29C76-C878-4AF1-A8C4-C6C01587951F}" srcOrd="0" destOrd="0" presId="urn:microsoft.com/office/officeart/2005/8/layout/cycle8"/>
    <dgm:cxn modelId="{9E35E950-E338-4AB6-99D7-9CE584AC6813}" type="presOf" srcId="{DAD774CE-6F7B-4B32-AF8E-D2AF22930437}" destId="{A8132FFD-4902-4366-912C-6C4F0EEE1D3B}" srcOrd="0" destOrd="0" presId="urn:microsoft.com/office/officeart/2005/8/layout/cycle8"/>
    <dgm:cxn modelId="{3AAEFA7C-5640-45E6-9799-236AA5268DB3}" type="presOf" srcId="{E3CDC697-0094-4DDC-B901-93EC25078336}" destId="{F04B21C3-21BA-45CA-B061-2DD8E9B9E743}" srcOrd="1" destOrd="0" presId="urn:microsoft.com/office/officeart/2005/8/layout/cycle8"/>
    <dgm:cxn modelId="{BE419CC1-03FC-4C4C-85FB-B04E91EE3B29}" type="presOf" srcId="{DAD774CE-6F7B-4B32-AF8E-D2AF22930437}" destId="{D76895C3-2B79-4556-BA69-50DE30A1E759}" srcOrd="1" destOrd="0" presId="urn:microsoft.com/office/officeart/2005/8/layout/cycle8"/>
    <dgm:cxn modelId="{CFE0E4C8-4120-4467-BC60-99D7E0A85C87}" type="presOf" srcId="{A555E212-0FD5-497D-A21F-3FA4F8C3462E}" destId="{8CC5D5DB-5F9F-4CC4-802F-35F09EABA8FF}" srcOrd="1" destOrd="0" presId="urn:microsoft.com/office/officeart/2005/8/layout/cycle8"/>
    <dgm:cxn modelId="{A207BFCA-D9B4-41CC-8E7E-D97027F4173B}" type="presOf" srcId="{A555E212-0FD5-497D-A21F-3FA4F8C3462E}" destId="{D12A2CA7-0D77-48BC-923E-CBA9AFBAFAE0}" srcOrd="0" destOrd="0" presId="urn:microsoft.com/office/officeart/2005/8/layout/cycle8"/>
    <dgm:cxn modelId="{2567B8E6-527C-4A3D-AF4C-C4F1572074B8}" type="presOf" srcId="{E3CDC697-0094-4DDC-B901-93EC25078336}" destId="{019829D1-8EDE-4FFD-8ACF-F2ABAB2343B7}" srcOrd="0" destOrd="0" presId="urn:microsoft.com/office/officeart/2005/8/layout/cycle8"/>
    <dgm:cxn modelId="{3AF7E2E8-2643-4CDD-968D-E4F932B74E1B}" srcId="{559B6A33-5508-4395-8A4B-1DDE272DFDBD}" destId="{DAD774CE-6F7B-4B32-AF8E-D2AF22930437}" srcOrd="0" destOrd="0" parTransId="{E6B19F22-6ECB-4EE7-BAE4-F94DF5C2D547}" sibTransId="{90048BEB-8996-45E3-BB79-AD9F6EBF6E42}"/>
    <dgm:cxn modelId="{DEC908FC-9A2C-48F1-897F-479C6B4B3849}" srcId="{559B6A33-5508-4395-8A4B-1DDE272DFDBD}" destId="{E3CDC697-0094-4DDC-B901-93EC25078336}" srcOrd="1" destOrd="0" parTransId="{D6A9BF40-75F8-4DF1-99D4-9AFBE152038A}" sibTransId="{7BFDB82F-5FF2-4610-8033-81426B844EDD}"/>
    <dgm:cxn modelId="{20313FD4-BB75-44FB-9BFB-AFC11BE666D2}" type="presParOf" srcId="{F3B29C76-C878-4AF1-A8C4-C6C01587951F}" destId="{A8132FFD-4902-4366-912C-6C4F0EEE1D3B}" srcOrd="0" destOrd="0" presId="urn:microsoft.com/office/officeart/2005/8/layout/cycle8"/>
    <dgm:cxn modelId="{60AFD40F-7C7C-4F8E-BB64-30C4CD3B8E37}" type="presParOf" srcId="{F3B29C76-C878-4AF1-A8C4-C6C01587951F}" destId="{3C1BE724-B69C-4F9A-8577-2E1D8B736F12}" srcOrd="1" destOrd="0" presId="urn:microsoft.com/office/officeart/2005/8/layout/cycle8"/>
    <dgm:cxn modelId="{D963F822-6000-47AB-91B9-824493E61DCF}" type="presParOf" srcId="{F3B29C76-C878-4AF1-A8C4-C6C01587951F}" destId="{090906A0-AF4F-4B3B-A64A-54A2F135B647}" srcOrd="2" destOrd="0" presId="urn:microsoft.com/office/officeart/2005/8/layout/cycle8"/>
    <dgm:cxn modelId="{B598F67F-38E0-46EA-A16D-9675D1FD635D}" type="presParOf" srcId="{F3B29C76-C878-4AF1-A8C4-C6C01587951F}" destId="{D76895C3-2B79-4556-BA69-50DE30A1E759}" srcOrd="3" destOrd="0" presId="urn:microsoft.com/office/officeart/2005/8/layout/cycle8"/>
    <dgm:cxn modelId="{DF61FD7C-5ED0-464F-81DB-BC0F1034D1F1}" type="presParOf" srcId="{F3B29C76-C878-4AF1-A8C4-C6C01587951F}" destId="{019829D1-8EDE-4FFD-8ACF-F2ABAB2343B7}" srcOrd="4" destOrd="0" presId="urn:microsoft.com/office/officeart/2005/8/layout/cycle8"/>
    <dgm:cxn modelId="{FB07B8ED-7AB7-4281-91A9-784005B57CD0}" type="presParOf" srcId="{F3B29C76-C878-4AF1-A8C4-C6C01587951F}" destId="{A7199349-8A47-4E70-8982-58BD05431A06}" srcOrd="5" destOrd="0" presId="urn:microsoft.com/office/officeart/2005/8/layout/cycle8"/>
    <dgm:cxn modelId="{1A15B7E4-B43C-48F7-9CD5-E7AEFAF81258}" type="presParOf" srcId="{F3B29C76-C878-4AF1-A8C4-C6C01587951F}" destId="{12E6ED73-0928-41F5-B61F-1B090BEEBD75}" srcOrd="6" destOrd="0" presId="urn:microsoft.com/office/officeart/2005/8/layout/cycle8"/>
    <dgm:cxn modelId="{D028704C-D669-460E-B670-3EC20928025F}" type="presParOf" srcId="{F3B29C76-C878-4AF1-A8C4-C6C01587951F}" destId="{F04B21C3-21BA-45CA-B061-2DD8E9B9E743}" srcOrd="7" destOrd="0" presId="urn:microsoft.com/office/officeart/2005/8/layout/cycle8"/>
    <dgm:cxn modelId="{59DB1B4B-F9D1-44C3-B56D-F6246A67490A}" type="presParOf" srcId="{F3B29C76-C878-4AF1-A8C4-C6C01587951F}" destId="{D12A2CA7-0D77-48BC-923E-CBA9AFBAFAE0}" srcOrd="8" destOrd="0" presId="urn:microsoft.com/office/officeart/2005/8/layout/cycle8"/>
    <dgm:cxn modelId="{B00A5D54-69D8-4F1A-83AA-F6CF09F88935}" type="presParOf" srcId="{F3B29C76-C878-4AF1-A8C4-C6C01587951F}" destId="{194DBB5B-EF3F-492A-99D4-3312C92D3972}" srcOrd="9" destOrd="0" presId="urn:microsoft.com/office/officeart/2005/8/layout/cycle8"/>
    <dgm:cxn modelId="{092157DF-3AA1-4975-B132-51BDC17B4D53}" type="presParOf" srcId="{F3B29C76-C878-4AF1-A8C4-C6C01587951F}" destId="{F5671140-2D28-44BD-8B38-F7AD1BE69423}" srcOrd="10" destOrd="0" presId="urn:microsoft.com/office/officeart/2005/8/layout/cycle8"/>
    <dgm:cxn modelId="{548CC4FC-E9FB-459E-BF19-3A7521D18ABC}" type="presParOf" srcId="{F3B29C76-C878-4AF1-A8C4-C6C01587951F}" destId="{8CC5D5DB-5F9F-4CC4-802F-35F09EABA8FF}" srcOrd="11" destOrd="0" presId="urn:microsoft.com/office/officeart/2005/8/layout/cycle8"/>
    <dgm:cxn modelId="{DF2B2F02-28E8-44F2-B8CB-32DB41B49020}" type="presParOf" srcId="{F3B29C76-C878-4AF1-A8C4-C6C01587951F}" destId="{C02A1469-E647-4430-B8FD-7AAD9D40952F}" srcOrd="12" destOrd="0" presId="urn:microsoft.com/office/officeart/2005/8/layout/cycle8"/>
    <dgm:cxn modelId="{3D1ADBD1-6662-4002-96D6-ED33FC3F50BA}" type="presParOf" srcId="{F3B29C76-C878-4AF1-A8C4-C6C01587951F}" destId="{E5D76B7B-4480-45B4-98F0-A81C07A62AF7}" srcOrd="13" destOrd="0" presId="urn:microsoft.com/office/officeart/2005/8/layout/cycle8"/>
    <dgm:cxn modelId="{999BC131-C65A-47C4-A45E-622E299542A5}" type="presParOf" srcId="{F3B29C76-C878-4AF1-A8C4-C6C01587951F}" destId="{3F86055D-88CD-4C81-A24E-CDE3FCC1E066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89B20-EA60-4A32-9D68-3029C47C86D7}">
      <dsp:nvSpPr>
        <dsp:cNvPr id="0" name=""/>
        <dsp:cNvSpPr/>
      </dsp:nvSpPr>
      <dsp:spPr>
        <a:xfrm>
          <a:off x="650111" y="454669"/>
          <a:ext cx="555706" cy="555706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C</a:t>
          </a:r>
        </a:p>
      </dsp:txBody>
      <dsp:txXfrm>
        <a:off x="761833" y="584840"/>
        <a:ext cx="332262" cy="285645"/>
      </dsp:txXfrm>
    </dsp:sp>
    <dsp:sp modelId="{07F371E1-F234-48FE-BDBE-7F014026F862}">
      <dsp:nvSpPr>
        <dsp:cNvPr id="0" name=""/>
        <dsp:cNvSpPr/>
      </dsp:nvSpPr>
      <dsp:spPr>
        <a:xfrm>
          <a:off x="326790" y="323320"/>
          <a:ext cx="404150" cy="404150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B</a:t>
          </a:r>
        </a:p>
      </dsp:txBody>
      <dsp:txXfrm>
        <a:off x="428536" y="425681"/>
        <a:ext cx="200658" cy="199428"/>
      </dsp:txXfrm>
    </dsp:sp>
    <dsp:sp modelId="{8300AD6A-3308-4BF1-B273-3682E27461FA}">
      <dsp:nvSpPr>
        <dsp:cNvPr id="0" name=""/>
        <dsp:cNvSpPr/>
      </dsp:nvSpPr>
      <dsp:spPr>
        <a:xfrm rot="20700000">
          <a:off x="553156" y="44497"/>
          <a:ext cx="395984" cy="395984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A</a:t>
          </a:r>
        </a:p>
      </dsp:txBody>
      <dsp:txXfrm rot="-20700000">
        <a:off x="640007" y="131348"/>
        <a:ext cx="222282" cy="222282"/>
      </dsp:txXfrm>
    </dsp:sp>
    <dsp:sp modelId="{900D2238-CE6E-48D0-AC33-DC1916054D0D}">
      <dsp:nvSpPr>
        <dsp:cNvPr id="0" name=""/>
        <dsp:cNvSpPr/>
      </dsp:nvSpPr>
      <dsp:spPr>
        <a:xfrm>
          <a:off x="579346" y="385133"/>
          <a:ext cx="711304" cy="711304"/>
        </a:xfrm>
        <a:prstGeom prst="circularArrow">
          <a:avLst>
            <a:gd name="adj1" fmla="val 4688"/>
            <a:gd name="adj2" fmla="val 299029"/>
            <a:gd name="adj3" fmla="val 2297951"/>
            <a:gd name="adj4" fmla="val 16457519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F65F47-C00F-49D9-B59F-907979FA9063}">
      <dsp:nvSpPr>
        <dsp:cNvPr id="0" name=""/>
        <dsp:cNvSpPr/>
      </dsp:nvSpPr>
      <dsp:spPr>
        <a:xfrm>
          <a:off x="255216" y="247561"/>
          <a:ext cx="516807" cy="51680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15826-2079-4F80-BA63-3660C335FE36}">
      <dsp:nvSpPr>
        <dsp:cNvPr id="0" name=""/>
        <dsp:cNvSpPr/>
      </dsp:nvSpPr>
      <dsp:spPr>
        <a:xfrm>
          <a:off x="461560" y="-28573"/>
          <a:ext cx="557222" cy="55722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89B20-EA60-4A32-9D68-3029C47C86D7}">
      <dsp:nvSpPr>
        <dsp:cNvPr id="0" name=""/>
        <dsp:cNvSpPr/>
      </dsp:nvSpPr>
      <dsp:spPr>
        <a:xfrm>
          <a:off x="650111" y="454669"/>
          <a:ext cx="555706" cy="555706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C</a:t>
          </a:r>
        </a:p>
      </dsp:txBody>
      <dsp:txXfrm>
        <a:off x="761833" y="584840"/>
        <a:ext cx="332262" cy="285645"/>
      </dsp:txXfrm>
    </dsp:sp>
    <dsp:sp modelId="{07F371E1-F234-48FE-BDBE-7F014026F862}">
      <dsp:nvSpPr>
        <dsp:cNvPr id="0" name=""/>
        <dsp:cNvSpPr/>
      </dsp:nvSpPr>
      <dsp:spPr>
        <a:xfrm>
          <a:off x="326790" y="323320"/>
          <a:ext cx="404150" cy="404150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B</a:t>
          </a:r>
        </a:p>
      </dsp:txBody>
      <dsp:txXfrm>
        <a:off x="428536" y="425681"/>
        <a:ext cx="200658" cy="199428"/>
      </dsp:txXfrm>
    </dsp:sp>
    <dsp:sp modelId="{8300AD6A-3308-4BF1-B273-3682E27461FA}">
      <dsp:nvSpPr>
        <dsp:cNvPr id="0" name=""/>
        <dsp:cNvSpPr/>
      </dsp:nvSpPr>
      <dsp:spPr>
        <a:xfrm rot="20700000">
          <a:off x="553156" y="44497"/>
          <a:ext cx="395984" cy="395984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A</a:t>
          </a:r>
        </a:p>
      </dsp:txBody>
      <dsp:txXfrm rot="-20700000">
        <a:off x="640007" y="131348"/>
        <a:ext cx="222282" cy="222282"/>
      </dsp:txXfrm>
    </dsp:sp>
    <dsp:sp modelId="{900D2238-CE6E-48D0-AC33-DC1916054D0D}">
      <dsp:nvSpPr>
        <dsp:cNvPr id="0" name=""/>
        <dsp:cNvSpPr/>
      </dsp:nvSpPr>
      <dsp:spPr>
        <a:xfrm>
          <a:off x="579346" y="385133"/>
          <a:ext cx="711304" cy="711304"/>
        </a:xfrm>
        <a:prstGeom prst="circularArrow">
          <a:avLst>
            <a:gd name="adj1" fmla="val 4688"/>
            <a:gd name="adj2" fmla="val 299029"/>
            <a:gd name="adj3" fmla="val 2297951"/>
            <a:gd name="adj4" fmla="val 16457519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F65F47-C00F-49D9-B59F-907979FA9063}">
      <dsp:nvSpPr>
        <dsp:cNvPr id="0" name=""/>
        <dsp:cNvSpPr/>
      </dsp:nvSpPr>
      <dsp:spPr>
        <a:xfrm>
          <a:off x="255216" y="247561"/>
          <a:ext cx="516807" cy="51680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15826-2079-4F80-BA63-3660C335FE36}">
      <dsp:nvSpPr>
        <dsp:cNvPr id="0" name=""/>
        <dsp:cNvSpPr/>
      </dsp:nvSpPr>
      <dsp:spPr>
        <a:xfrm>
          <a:off x="461560" y="-28573"/>
          <a:ext cx="557222" cy="55722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89B20-EA60-4A32-9D68-3029C47C86D7}">
      <dsp:nvSpPr>
        <dsp:cNvPr id="0" name=""/>
        <dsp:cNvSpPr/>
      </dsp:nvSpPr>
      <dsp:spPr>
        <a:xfrm>
          <a:off x="650111" y="454669"/>
          <a:ext cx="555706" cy="555706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C</a:t>
          </a:r>
        </a:p>
      </dsp:txBody>
      <dsp:txXfrm>
        <a:off x="761833" y="584840"/>
        <a:ext cx="332262" cy="285645"/>
      </dsp:txXfrm>
    </dsp:sp>
    <dsp:sp modelId="{07F371E1-F234-48FE-BDBE-7F014026F862}">
      <dsp:nvSpPr>
        <dsp:cNvPr id="0" name=""/>
        <dsp:cNvSpPr/>
      </dsp:nvSpPr>
      <dsp:spPr>
        <a:xfrm>
          <a:off x="326790" y="323320"/>
          <a:ext cx="404150" cy="404150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B</a:t>
          </a:r>
        </a:p>
      </dsp:txBody>
      <dsp:txXfrm>
        <a:off x="428536" y="425681"/>
        <a:ext cx="200658" cy="199428"/>
      </dsp:txXfrm>
    </dsp:sp>
    <dsp:sp modelId="{8300AD6A-3308-4BF1-B273-3682E27461FA}">
      <dsp:nvSpPr>
        <dsp:cNvPr id="0" name=""/>
        <dsp:cNvSpPr/>
      </dsp:nvSpPr>
      <dsp:spPr>
        <a:xfrm rot="20700000">
          <a:off x="553156" y="44497"/>
          <a:ext cx="395984" cy="395984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A</a:t>
          </a:r>
        </a:p>
      </dsp:txBody>
      <dsp:txXfrm rot="-20700000">
        <a:off x="640007" y="131348"/>
        <a:ext cx="222282" cy="222282"/>
      </dsp:txXfrm>
    </dsp:sp>
    <dsp:sp modelId="{900D2238-CE6E-48D0-AC33-DC1916054D0D}">
      <dsp:nvSpPr>
        <dsp:cNvPr id="0" name=""/>
        <dsp:cNvSpPr/>
      </dsp:nvSpPr>
      <dsp:spPr>
        <a:xfrm>
          <a:off x="579346" y="385133"/>
          <a:ext cx="711304" cy="711304"/>
        </a:xfrm>
        <a:prstGeom prst="circularArrow">
          <a:avLst>
            <a:gd name="adj1" fmla="val 4688"/>
            <a:gd name="adj2" fmla="val 299029"/>
            <a:gd name="adj3" fmla="val 2297951"/>
            <a:gd name="adj4" fmla="val 16457519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F65F47-C00F-49D9-B59F-907979FA9063}">
      <dsp:nvSpPr>
        <dsp:cNvPr id="0" name=""/>
        <dsp:cNvSpPr/>
      </dsp:nvSpPr>
      <dsp:spPr>
        <a:xfrm>
          <a:off x="255216" y="247561"/>
          <a:ext cx="516807" cy="51680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15826-2079-4F80-BA63-3660C335FE36}">
      <dsp:nvSpPr>
        <dsp:cNvPr id="0" name=""/>
        <dsp:cNvSpPr/>
      </dsp:nvSpPr>
      <dsp:spPr>
        <a:xfrm>
          <a:off x="461560" y="-28573"/>
          <a:ext cx="557222" cy="55722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32FFD-4902-4366-912C-6C4F0EEE1D3B}">
      <dsp:nvSpPr>
        <dsp:cNvPr id="0" name=""/>
        <dsp:cNvSpPr/>
      </dsp:nvSpPr>
      <dsp:spPr>
        <a:xfrm>
          <a:off x="705474" y="222163"/>
          <a:ext cx="2871036" cy="2871036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i="1" kern="1200" dirty="0">
              <a:solidFill>
                <a:schemeClr val="tx1">
                  <a:lumMod val="75000"/>
                  <a:lumOff val="25000"/>
                </a:schemeClr>
              </a:solidFill>
            </a:rPr>
            <a:t>WP2</a:t>
          </a:r>
          <a:r>
            <a:rPr lang="fr-FR" sz="1800" kern="1200" dirty="0"/>
            <a:t> </a:t>
          </a:r>
          <a:br>
            <a:rPr lang="fr-FR" sz="1800" kern="1200" dirty="0"/>
          </a:br>
          <a:r>
            <a:rPr lang="fr-FR" sz="1800" b="1" i="0" kern="1200" dirty="0">
              <a:solidFill>
                <a:schemeClr val="accent3">
                  <a:lumMod val="50000"/>
                </a:schemeClr>
              </a:solidFill>
            </a:rPr>
            <a:t>Améliorer</a:t>
          </a:r>
        </a:p>
      </dsp:txBody>
      <dsp:txXfrm>
        <a:off x="2218578" y="830549"/>
        <a:ext cx="1025370" cy="854475"/>
      </dsp:txXfrm>
    </dsp:sp>
    <dsp:sp modelId="{019829D1-8EDE-4FFD-8ACF-F2ABAB2343B7}">
      <dsp:nvSpPr>
        <dsp:cNvPr id="0" name=""/>
        <dsp:cNvSpPr/>
      </dsp:nvSpPr>
      <dsp:spPr>
        <a:xfrm>
          <a:off x="646344" y="324700"/>
          <a:ext cx="2871036" cy="2871036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i="1" kern="1200" dirty="0">
              <a:solidFill>
                <a:schemeClr val="tx1">
                  <a:lumMod val="75000"/>
                  <a:lumOff val="25000"/>
                </a:schemeClr>
              </a:solidFill>
            </a:rPr>
            <a:t>WP3</a:t>
          </a:r>
          <a:r>
            <a:rPr lang="fr-FR" sz="2100" kern="1200" dirty="0"/>
            <a:t> </a:t>
          </a:r>
          <a:br>
            <a:rPr lang="fr-FR" sz="2100" kern="1200" dirty="0"/>
          </a:br>
          <a:r>
            <a:rPr lang="fr-FR" sz="1800" b="1" i="0" kern="1200" dirty="0">
              <a:solidFill>
                <a:schemeClr val="accent3">
                  <a:lumMod val="50000"/>
                </a:schemeClr>
              </a:solidFill>
            </a:rPr>
            <a:t>Appliquer</a:t>
          </a:r>
        </a:p>
      </dsp:txBody>
      <dsp:txXfrm>
        <a:off x="1329924" y="2187456"/>
        <a:ext cx="1538055" cy="751938"/>
      </dsp:txXfrm>
    </dsp:sp>
    <dsp:sp modelId="{D12A2CA7-0D77-48BC-923E-CBA9AFBAFAE0}">
      <dsp:nvSpPr>
        <dsp:cNvPr id="0" name=""/>
        <dsp:cNvSpPr/>
      </dsp:nvSpPr>
      <dsp:spPr>
        <a:xfrm>
          <a:off x="587214" y="222163"/>
          <a:ext cx="2871036" cy="2871036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i="1" kern="1200" dirty="0">
              <a:solidFill>
                <a:schemeClr val="tx1">
                  <a:lumMod val="75000"/>
                  <a:lumOff val="25000"/>
                </a:schemeClr>
              </a:solidFill>
            </a:rPr>
            <a:t>WP1</a:t>
          </a:r>
          <a:r>
            <a:rPr lang="fr-FR" sz="1800" kern="1200" dirty="0"/>
            <a:t> </a:t>
          </a:r>
          <a:br>
            <a:rPr lang="fr-FR" sz="1800" kern="1200" dirty="0"/>
          </a:br>
          <a:r>
            <a:rPr lang="fr-FR" sz="1800" b="1" i="0" kern="1200" dirty="0">
              <a:solidFill>
                <a:schemeClr val="accent3">
                  <a:lumMod val="50000"/>
                </a:schemeClr>
              </a:solidFill>
            </a:rPr>
            <a:t>Evaluer</a:t>
          </a:r>
        </a:p>
      </dsp:txBody>
      <dsp:txXfrm>
        <a:off x="919776" y="830549"/>
        <a:ext cx="1025370" cy="854475"/>
      </dsp:txXfrm>
    </dsp:sp>
    <dsp:sp modelId="{C02A1469-E647-4430-B8FD-7AAD9D40952F}">
      <dsp:nvSpPr>
        <dsp:cNvPr id="0" name=""/>
        <dsp:cNvSpPr/>
      </dsp:nvSpPr>
      <dsp:spPr>
        <a:xfrm>
          <a:off x="527980" y="44432"/>
          <a:ext cx="3226497" cy="322649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D76B7B-4480-45B4-98F0-A81C07A62AF7}">
      <dsp:nvSpPr>
        <dsp:cNvPr id="0" name=""/>
        <dsp:cNvSpPr/>
      </dsp:nvSpPr>
      <dsp:spPr>
        <a:xfrm>
          <a:off x="468613" y="146788"/>
          <a:ext cx="3226497" cy="322649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86055D-88CD-4C81-A24E-CDE3FCC1E066}">
      <dsp:nvSpPr>
        <dsp:cNvPr id="0" name=""/>
        <dsp:cNvSpPr/>
      </dsp:nvSpPr>
      <dsp:spPr>
        <a:xfrm>
          <a:off x="409247" y="44432"/>
          <a:ext cx="3226497" cy="322649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08A24-3908-FD4C-A1B5-D241FD2225EA}" type="datetimeFigureOut">
              <a:rPr lang="fr-FR" smtClean="0"/>
              <a:t>27/06/2022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0BDCF-F4C7-6443-9135-F711457E385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7668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F925-6727-49DD-A59B-4FDB795CE7AB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09600" y="687233"/>
            <a:ext cx="10972800" cy="11430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29432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BF10-A4EC-4829-8325-2BC446123327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6-A85E-4346-9EF0-377FEC3FB92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58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8A94-081D-432F-BA1A-08C766E1EF2B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6-A85E-4346-9EF0-377FEC3FB92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4569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0EE2-FB61-47E3-B0D8-28E0BF7195DD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6-A85E-4346-9EF0-377FEC3FB92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1621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5BCC-749F-4556-9AFA-7A036618EF70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6-A85E-4346-9EF0-377FEC3FB92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4014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26898-FFDE-4798-93A8-636D5E10EF36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6-A85E-4346-9EF0-377FEC3FB92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070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0914A-68C7-4643-95BD-A249B614EC2C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980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9" y="2339164"/>
            <a:ext cx="3932238" cy="3529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B4AE-182C-4C91-8963-089660021BCC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38201" y="1108356"/>
            <a:ext cx="3933825" cy="106242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fr-FR" dirty="0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06268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BBED-AA8E-4581-9542-98E62F833CDA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6-A85E-4346-9EF0-377FEC3FB92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931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D8BC-AD65-4005-84D8-F2AA4F85921F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6-A85E-4346-9EF0-377FEC3FB92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3486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E11-12E3-48AF-9499-EE4268486D7B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6-A85E-4346-9EF0-377FEC3FB92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735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C360-BDB9-42E6-9C18-4F37EA6DD11A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6-A85E-4346-9EF0-377FEC3FB92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7286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5B672-91E5-4DC1-946C-57BFC257EF0D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6-A85E-4346-9EF0-377FEC3FB92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99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BBE3-1A8A-4A80-9180-66C07A762BF4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Gaël Vila - 20/05/2022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6-A85E-4346-9EF0-377FEC3FB92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844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6C05C-E6D4-4CDA-A909-2DB97A22665B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Gaël Vila - 20/05/2022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57A44-4D2E-3546-8A94-A147F5BFDC69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1979712" y="16260"/>
            <a:ext cx="0" cy="533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9"/>
          <p:cNvSpPr txBox="1"/>
          <p:nvPr/>
        </p:nvSpPr>
        <p:spPr>
          <a:xfrm>
            <a:off x="1993368" y="88875"/>
            <a:ext cx="788215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100" dirty="0">
                <a:solidFill>
                  <a:schemeClr val="tx1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Medical Imaging Research Laboratory</a:t>
            </a:r>
            <a:endParaRPr lang="fr-FR" sz="2100" dirty="0">
              <a:solidFill>
                <a:schemeClr val="tx1"/>
              </a:solidFill>
              <a:latin typeface="Abadi MT Condensed Light" charset="0"/>
              <a:ea typeface="Abadi MT Condensed Light" charset="0"/>
              <a:cs typeface="Abadi MT Condensed Light" charset="0"/>
            </a:endParaRPr>
          </a:p>
          <a:p>
            <a:r>
              <a:rPr lang="en-US" sz="1400" i="1" dirty="0">
                <a:solidFill>
                  <a:schemeClr val="tx1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www.creatis.insa-lyon.fr</a:t>
            </a:r>
            <a:endParaRPr lang="fr-FR" sz="1400" i="1" dirty="0">
              <a:solidFill>
                <a:schemeClr val="tx1"/>
              </a:solidFill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161"/>
            <a:ext cx="1892745" cy="44797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62" r="4332" b="7485"/>
          <a:stretch/>
        </p:blipFill>
        <p:spPr>
          <a:xfrm>
            <a:off x="10616467" y="59675"/>
            <a:ext cx="1381127" cy="689342"/>
          </a:xfrm>
          <a:prstGeom prst="rect">
            <a:avLst/>
          </a:prstGeom>
        </p:spPr>
      </p:pic>
      <p:cxnSp>
        <p:nvCxnSpPr>
          <p:cNvPr id="16" name="Connecteur droit 11"/>
          <p:cNvCxnSpPr/>
          <p:nvPr userDrawn="1"/>
        </p:nvCxnSpPr>
        <p:spPr>
          <a:xfrm>
            <a:off x="1979712" y="16260"/>
            <a:ext cx="0" cy="5334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 userDrawn="1"/>
        </p:nvCxnSpPr>
        <p:spPr>
          <a:xfrm>
            <a:off x="1921843" y="32595"/>
            <a:ext cx="0" cy="6872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29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7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AD18-39C5-4F4F-8062-0A13AE944E39}" type="datetime1">
              <a:rPr lang="fr-FR" smtClean="0"/>
              <a:t>27/06/2022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Gaël Vila - 20/05/2022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23136-A85E-4346-9EF0-377FEC3FB92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32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image" Target="../media/image16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image" Target="../media/image15.png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5" Type="http://schemas.openxmlformats.org/officeDocument/2006/relationships/diagramLayout" Target="../diagrams/layout3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1826123" y="1487093"/>
            <a:ext cx="8539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Calibri Light" panose="020F0302020204030204" pitchFamily="34" charset="0"/>
                <a:ea typeface="Arial" charset="0"/>
                <a:cs typeface="Calibri Light" panose="020F0302020204030204" pitchFamily="34" charset="0"/>
              </a:rPr>
              <a:t>Projet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Calibri Light" panose="020F0302020204030204" pitchFamily="34" charset="0"/>
                <a:ea typeface="Arial" charset="0"/>
                <a:cs typeface="Calibri Light" panose="020F030202020403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Calibri Light" panose="020F0302020204030204" pitchFamily="34" charset="0"/>
                <a:ea typeface="Arial" charset="0"/>
                <a:cs typeface="Calibri Light" panose="020F0302020204030204" pitchFamily="34" charset="0"/>
              </a:rPr>
              <a:t>ReproVIP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Calibri Light" panose="020F0302020204030204" pitchFamily="34" charset="0"/>
                <a:ea typeface="Arial" charset="0"/>
                <a:cs typeface="Calibri Light" panose="020F0302020204030204" pitchFamily="34" charset="0"/>
              </a:rPr>
              <a:t> : </a:t>
            </a:r>
            <a:r>
              <a:rPr lang="fr-029" sz="3600" b="1" dirty="0">
                <a:solidFill>
                  <a:schemeClr val="accent5">
                    <a:lumMod val="75000"/>
                  </a:schemeClr>
                </a:solidFill>
                <a:latin typeface="Calibri Light" panose="020F0302020204030204" pitchFamily="34" charset="0"/>
                <a:ea typeface="Arial" charset="0"/>
                <a:cs typeface="Calibri Light" panose="020F0302020204030204" pitchFamily="34" charset="0"/>
              </a:rPr>
              <a:t>Contexte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Calibri Light" panose="020F0302020204030204" pitchFamily="34" charset="0"/>
                <a:ea typeface="Arial" charset="0"/>
                <a:cs typeface="Calibri Light" panose="020F0302020204030204" pitchFamily="34" charset="0"/>
              </a:rPr>
              <a:t> &amp; </a:t>
            </a:r>
            <a:r>
              <a:rPr lang="fr-029" sz="3600" b="1" dirty="0">
                <a:solidFill>
                  <a:schemeClr val="accent5">
                    <a:lumMod val="75000"/>
                  </a:schemeClr>
                </a:solidFill>
                <a:latin typeface="Calibri Light" panose="020F0302020204030204" pitchFamily="34" charset="0"/>
                <a:ea typeface="Arial" charset="0"/>
                <a:cs typeface="Calibri Light" panose="020F0302020204030204" pitchFamily="34" charset="0"/>
              </a:rPr>
              <a:t>Objectifs</a:t>
            </a:r>
            <a:endParaRPr lang="fr-029" sz="3600" dirty="0">
              <a:solidFill>
                <a:schemeClr val="accent5">
                  <a:lumMod val="75000"/>
                </a:schemeClr>
              </a:solidFill>
              <a:latin typeface="Calibri Light" panose="020F0302020204030204" pitchFamily="34" charset="0"/>
              <a:ea typeface="Arial" charset="0"/>
              <a:cs typeface="Calibri Light" panose="020F030202020403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703727" y="5968787"/>
            <a:ext cx="2784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Gaël VILA – 27/06/2022</a:t>
            </a:r>
          </a:p>
          <a:p>
            <a:pPr algn="ctr"/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EF1B699-83C1-408F-9792-FD647887B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3838" y="2657550"/>
            <a:ext cx="1415340" cy="1362782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447FE6E-3A19-46C9-9988-E61A138A70A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89178" y="2657550"/>
            <a:ext cx="1415340" cy="1362782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CBD69191-1416-483A-9768-3FBFF210987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704518" y="2657549"/>
            <a:ext cx="1415340" cy="1362782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45D094EC-3B4A-4033-8F5B-6AAF9C89AE2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119858" y="2657548"/>
            <a:ext cx="1415340" cy="1362782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0275ABE7-9503-4A54-A9A4-4531C31B2C5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535198" y="2657550"/>
            <a:ext cx="1415340" cy="1362782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28CF91FD-3E38-4F1B-94C9-02D3A2E873B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950538" y="2657546"/>
            <a:ext cx="1415340" cy="1362782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F86F5763-FE6F-444A-8632-76B406F436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26123" y="4020328"/>
            <a:ext cx="1415340" cy="1362782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8479947D-DAC2-4867-ACF5-61E88DF98D4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41463" y="4020328"/>
            <a:ext cx="1415340" cy="1362782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C94336AF-9A9C-4C46-8725-F81B0081D20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56803" y="4020327"/>
            <a:ext cx="1415340" cy="1362782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E4F54AD8-DE35-4757-A1F1-0172D7241E2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72143" y="4020326"/>
            <a:ext cx="1415340" cy="1362782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A5EF2B78-313B-4186-B77B-269CD4995C1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487483" y="4020328"/>
            <a:ext cx="1415340" cy="1362782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91EBAFB7-70BA-4699-88D1-AE009A0D1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902823" y="4020324"/>
            <a:ext cx="1415340" cy="136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55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24929" y="1003442"/>
            <a:ext cx="5393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Objectifs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du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Projet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597884F-8EED-40A7-A5AD-74E0E51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10</a:t>
            </a:fld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DBAA748-F4EF-4CF4-8D62-55340EC2B7AE}"/>
              </a:ext>
            </a:extLst>
          </p:cNvPr>
          <p:cNvSpPr txBox="1"/>
          <p:nvPr/>
        </p:nvSpPr>
        <p:spPr>
          <a:xfrm>
            <a:off x="424929" y="1675666"/>
            <a:ext cx="11414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1. </a:t>
            </a:r>
            <a:r>
              <a:rPr lang="fr-FR" sz="2800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Evaluer</a:t>
            </a:r>
            <a:r>
              <a:rPr lang="fr-FR" sz="2800" b="1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la Reproductibilité d’un Processus (WP1)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8C818D-894D-4E81-B0BE-CD56AF60F74C}"/>
              </a:ext>
            </a:extLst>
          </p:cNvPr>
          <p:cNvSpPr/>
          <p:nvPr/>
        </p:nvSpPr>
        <p:spPr>
          <a:xfrm>
            <a:off x="852434" y="2795345"/>
            <a:ext cx="4752720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u="sng" dirty="0" err="1"/>
              <a:t>Objectifs</a:t>
            </a:r>
            <a:r>
              <a:rPr lang="en-US" sz="2000" u="sng" dirty="0"/>
              <a:t> de recherche</a:t>
            </a:r>
            <a:endParaRPr lang="en-US" sz="2000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b="1" dirty="0" err="1"/>
              <a:t>Métriques</a:t>
            </a:r>
            <a:r>
              <a:rPr lang="en-US" sz="2000" b="1" dirty="0"/>
              <a:t> </a:t>
            </a:r>
            <a:r>
              <a:rPr lang="en-US" sz="2000" dirty="0"/>
              <a:t>pour quantifier </a:t>
            </a:r>
            <a:r>
              <a:rPr lang="en-US" sz="2000" dirty="0" err="1"/>
              <a:t>l’incertitude</a:t>
            </a:r>
            <a:endParaRPr lang="en-US" sz="2000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b="1" dirty="0" err="1"/>
              <a:t>Critères</a:t>
            </a:r>
            <a:r>
              <a:rPr lang="en-US" sz="2000" dirty="0"/>
              <a:t> pour </a:t>
            </a:r>
            <a:r>
              <a:rPr lang="en-US" sz="2000" dirty="0" err="1"/>
              <a:t>valider</a:t>
            </a:r>
            <a:r>
              <a:rPr lang="en-US" sz="2000" dirty="0"/>
              <a:t> la </a:t>
            </a:r>
            <a:r>
              <a:rPr lang="en-US" sz="2000" dirty="0" err="1"/>
              <a:t>reproductibilité</a:t>
            </a:r>
            <a:endParaRPr lang="en-US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3ACC02-57D6-4295-9A46-054FF1043A52}"/>
              </a:ext>
            </a:extLst>
          </p:cNvPr>
          <p:cNvSpPr/>
          <p:nvPr/>
        </p:nvSpPr>
        <p:spPr>
          <a:xfrm>
            <a:off x="1306674" y="2198886"/>
            <a:ext cx="9578653" cy="505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Tâche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1.1: Proposer un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Modèle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sur la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reproductibilité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des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résultats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E431BF-40DE-480D-B303-77E7B8632B38}"/>
              </a:ext>
            </a:extLst>
          </p:cNvPr>
          <p:cNvSpPr/>
          <p:nvPr/>
        </p:nvSpPr>
        <p:spPr>
          <a:xfrm>
            <a:off x="6258285" y="2781425"/>
            <a:ext cx="5561329" cy="154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u="sng" dirty="0" err="1"/>
              <a:t>Implémentation</a:t>
            </a:r>
            <a:r>
              <a:rPr lang="en-US" sz="2000" u="sng" dirty="0"/>
              <a:t> dans VIP</a:t>
            </a:r>
            <a:endParaRPr lang="en-US" sz="2000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Un tableau (</a:t>
            </a:r>
            <a:r>
              <a:rPr lang="en-US" sz="2000" b="1" dirty="0"/>
              <a:t>Dashboard</a:t>
            </a:r>
            <a:r>
              <a:rPr lang="en-US" sz="2000" dirty="0"/>
              <a:t>) qui </a:t>
            </a:r>
            <a:r>
              <a:rPr lang="en-US" sz="2000" dirty="0" err="1"/>
              <a:t>permettra</a:t>
            </a:r>
            <a:endParaRPr lang="en-US" sz="2000" dirty="0"/>
          </a:p>
          <a:p>
            <a:pPr marL="800100" lvl="1" indent="-342900">
              <a:lnSpc>
                <a:spcPct val="120000"/>
              </a:lnSpc>
              <a:buFontTx/>
              <a:buChar char="-"/>
            </a:pPr>
            <a:r>
              <a:rPr lang="en-US" sz="2000" dirty="0" err="1"/>
              <a:t>L’interpretation</a:t>
            </a:r>
            <a:r>
              <a:rPr lang="en-US" sz="2000" dirty="0"/>
              <a:t> </a:t>
            </a:r>
            <a:r>
              <a:rPr lang="en-US" sz="2000" dirty="0" err="1"/>
              <a:t>visuelle</a:t>
            </a:r>
            <a:r>
              <a:rPr lang="en-US" sz="2000" dirty="0"/>
              <a:t> des </a:t>
            </a:r>
            <a:r>
              <a:rPr lang="en-US" sz="2000" dirty="0" err="1"/>
              <a:t>métriques</a:t>
            </a:r>
            <a:endParaRPr lang="en-US" sz="2000" dirty="0"/>
          </a:p>
          <a:p>
            <a:pPr marL="800100" lvl="1" indent="-342900">
              <a:lnSpc>
                <a:spcPct val="120000"/>
              </a:lnSpc>
              <a:buFontTx/>
              <a:buChar char="-"/>
            </a:pPr>
            <a:r>
              <a:rPr lang="en-US" sz="2000" dirty="0" err="1"/>
              <a:t>L’affichage</a:t>
            </a:r>
            <a:r>
              <a:rPr lang="en-US" sz="2000" dirty="0"/>
              <a:t> </a:t>
            </a:r>
            <a:r>
              <a:rPr lang="en-US" sz="2000" dirty="0" err="1"/>
              <a:t>d’alertes</a:t>
            </a:r>
            <a:r>
              <a:rPr lang="en-US" sz="20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cas</a:t>
            </a:r>
            <a:r>
              <a:rPr lang="en-US" sz="1400" dirty="0"/>
              <a:t> de non respect des </a:t>
            </a:r>
            <a:r>
              <a:rPr lang="en-US" sz="1400" dirty="0" err="1"/>
              <a:t>critères</a:t>
            </a:r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E51FBAB-FAFA-42A5-9253-EEBD8FDE590E}"/>
              </a:ext>
            </a:extLst>
          </p:cNvPr>
          <p:cNvSpPr/>
          <p:nvPr/>
        </p:nvSpPr>
        <p:spPr>
          <a:xfrm>
            <a:off x="2365314" y="4567300"/>
            <a:ext cx="7461402" cy="505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Tâche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1.2: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Automatiser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l’Evaluation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de la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reproductibilité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dans VIP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355A558-4EFF-4BA0-ACBE-AED5B2FCDB09}"/>
              </a:ext>
            </a:extLst>
          </p:cNvPr>
          <p:cNvSpPr/>
          <p:nvPr/>
        </p:nvSpPr>
        <p:spPr>
          <a:xfrm>
            <a:off x="936655" y="5099340"/>
            <a:ext cx="5072260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u="sng" dirty="0" err="1"/>
              <a:t>Objectifs</a:t>
            </a:r>
            <a:r>
              <a:rPr lang="en-US" sz="2000" u="sng" dirty="0"/>
              <a:t> de recherche</a:t>
            </a:r>
            <a:endParaRPr lang="en-US" sz="2000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Un </a:t>
            </a:r>
            <a:r>
              <a:rPr lang="en-US" sz="2000" b="1" dirty="0" err="1"/>
              <a:t>Protocole</a:t>
            </a:r>
            <a:r>
              <a:rPr lang="en-US" sz="2000" b="1" dirty="0"/>
              <a:t> de Test </a:t>
            </a:r>
            <a:r>
              <a:rPr lang="en-US" sz="2000" dirty="0" err="1"/>
              <a:t>adapté</a:t>
            </a:r>
            <a:r>
              <a:rPr lang="en-US" sz="2000" dirty="0"/>
              <a:t> à un </a:t>
            </a:r>
            <a:r>
              <a:rPr lang="en-US" sz="2000" dirty="0" err="1"/>
              <a:t>processus</a:t>
            </a:r>
            <a:r>
              <a:rPr lang="en-US" sz="2000" dirty="0"/>
              <a:t> de </a:t>
            </a:r>
            <a:r>
              <a:rPr lang="en-US" sz="2000" dirty="0" err="1"/>
              <a:t>traitement</a:t>
            </a:r>
            <a:r>
              <a:rPr lang="en-US" sz="2000" dirty="0"/>
              <a:t> </a:t>
            </a:r>
            <a:r>
              <a:rPr lang="en-US" sz="2000" dirty="0" err="1"/>
              <a:t>quelconque</a:t>
            </a:r>
            <a:endParaRPr lang="en-US" sz="20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8470E3C-ECC0-44FE-86CF-41FBD571BA6A}"/>
              </a:ext>
            </a:extLst>
          </p:cNvPr>
          <p:cNvSpPr/>
          <p:nvPr/>
        </p:nvSpPr>
        <p:spPr>
          <a:xfrm>
            <a:off x="6342507" y="5118717"/>
            <a:ext cx="5477107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u="sng" dirty="0" err="1"/>
              <a:t>Implémentation</a:t>
            </a:r>
            <a:r>
              <a:rPr lang="en-US" sz="2000" u="sng" dirty="0"/>
              <a:t> dans VIP</a:t>
            </a:r>
            <a:endParaRPr lang="en-US" sz="2000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Une </a:t>
            </a:r>
            <a:r>
              <a:rPr lang="en-US" sz="2000" b="1" dirty="0"/>
              <a:t>Plate-</a:t>
            </a:r>
            <a:r>
              <a:rPr lang="en-US" sz="2000" b="1" dirty="0" err="1"/>
              <a:t>Forme</a:t>
            </a:r>
            <a:r>
              <a:rPr lang="en-US" sz="2000" b="1" dirty="0"/>
              <a:t> </a:t>
            </a:r>
            <a:r>
              <a:rPr lang="en-US" sz="2000" b="1" dirty="0" err="1"/>
              <a:t>d’Intégration</a:t>
            </a:r>
            <a:r>
              <a:rPr lang="en-US" sz="2000" b="1" dirty="0"/>
              <a:t> Continue </a:t>
            </a:r>
            <a:r>
              <a:rPr lang="en-US" sz="2000" dirty="0"/>
              <a:t>qui </a:t>
            </a:r>
            <a:r>
              <a:rPr lang="en-US" sz="2000" dirty="0" err="1"/>
              <a:t>appliquera</a:t>
            </a:r>
            <a:r>
              <a:rPr lang="en-US" sz="2000" dirty="0"/>
              <a:t> des tests sur les application de VIP</a:t>
            </a:r>
          </a:p>
        </p:txBody>
      </p:sp>
    </p:spTree>
    <p:extLst>
      <p:ext uri="{BB962C8B-B14F-4D97-AF65-F5344CB8AC3E}">
        <p14:creationId xmlns:p14="http://schemas.microsoft.com/office/powerpoint/2010/main" val="69057242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24929" y="1003442"/>
            <a:ext cx="5393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Objectifs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du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Projet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597884F-8EED-40A7-A5AD-74E0E51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11</a:t>
            </a:fld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DBAA748-F4EF-4CF4-8D62-55340EC2B7AE}"/>
              </a:ext>
            </a:extLst>
          </p:cNvPr>
          <p:cNvSpPr txBox="1"/>
          <p:nvPr/>
        </p:nvSpPr>
        <p:spPr>
          <a:xfrm>
            <a:off x="424929" y="1675666"/>
            <a:ext cx="11414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2. </a:t>
            </a:r>
            <a:r>
              <a:rPr lang="fr-FR" sz="2800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Améliorer</a:t>
            </a:r>
            <a:r>
              <a:rPr lang="fr-FR" sz="2800" b="1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la Reproductibilité dans VIP (WP2)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3ACC02-57D6-4295-9A46-054FF1043A52}"/>
              </a:ext>
            </a:extLst>
          </p:cNvPr>
          <p:cNvSpPr/>
          <p:nvPr/>
        </p:nvSpPr>
        <p:spPr>
          <a:xfrm>
            <a:off x="1306674" y="2198886"/>
            <a:ext cx="9578653" cy="505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Tâche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2.1: 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Test &amp; Déploiement d’une Application 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E51FBAB-FAFA-42A5-9253-EEBD8FDE590E}"/>
              </a:ext>
            </a:extLst>
          </p:cNvPr>
          <p:cNvSpPr/>
          <p:nvPr/>
        </p:nvSpPr>
        <p:spPr>
          <a:xfrm>
            <a:off x="2436152" y="4867224"/>
            <a:ext cx="7319697" cy="505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Tâche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2.2: M</a:t>
            </a:r>
            <a:r>
              <a:rPr lang="fr-FR" sz="24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odule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de Gestion du Processus d’Exploration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D9CF4E-B125-44E2-9011-2784D66A32FE}"/>
              </a:ext>
            </a:extLst>
          </p:cNvPr>
          <p:cNvSpPr/>
          <p:nvPr/>
        </p:nvSpPr>
        <p:spPr>
          <a:xfrm>
            <a:off x="936654" y="2732606"/>
            <a:ext cx="7319698" cy="191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u="sng" dirty="0"/>
              <a:t>Objectif</a:t>
            </a:r>
            <a:r>
              <a:rPr lang="en-US" sz="2000" dirty="0"/>
              <a:t> : Evaluation des solutions </a:t>
            </a:r>
            <a:r>
              <a:rPr lang="en-US" sz="2000" dirty="0" err="1"/>
              <a:t>existantes</a:t>
            </a:r>
            <a:r>
              <a:rPr lang="en-US" sz="2000" dirty="0"/>
              <a:t> 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Containers</a:t>
            </a:r>
            <a:r>
              <a:rPr lang="en-US" sz="2000" dirty="0"/>
              <a:t> (Docker </a:t>
            </a:r>
            <a:r>
              <a:rPr lang="en-US" sz="2000" dirty="0">
                <a:sym typeface="Wingdings" panose="05000000000000000000" pitchFamily="2" charset="2"/>
              </a:rPr>
              <a:t>/</a:t>
            </a:r>
            <a:r>
              <a:rPr lang="en-US" sz="2000" dirty="0"/>
              <a:t> </a:t>
            </a:r>
            <a:r>
              <a:rPr lang="en-US" sz="2000" dirty="0" err="1"/>
              <a:t>UDocker</a:t>
            </a:r>
            <a:r>
              <a:rPr lang="en-US" sz="2000" dirty="0"/>
              <a:t>)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1" dirty="0" err="1"/>
              <a:t>Guix</a:t>
            </a:r>
            <a:r>
              <a:rPr lang="en-US" sz="2000" dirty="0"/>
              <a:t> (OS </a:t>
            </a:r>
            <a:r>
              <a:rPr lang="en-US" sz="2000" dirty="0" err="1"/>
              <a:t>spécialisé</a:t>
            </a:r>
            <a:r>
              <a:rPr lang="en-US" sz="2000" dirty="0"/>
              <a:t> dans la gestion de versions)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A </a:t>
            </a:r>
            <a:r>
              <a:rPr lang="en-US" sz="2000" dirty="0" err="1"/>
              <a:t>l’aide</a:t>
            </a:r>
            <a:r>
              <a:rPr lang="en-US" sz="2000" dirty="0"/>
              <a:t> des </a:t>
            </a:r>
            <a:r>
              <a:rPr lang="en-US" sz="2000" dirty="0" err="1"/>
              <a:t>métriques</a:t>
            </a:r>
            <a:r>
              <a:rPr lang="en-US" sz="2000" dirty="0"/>
              <a:t> </a:t>
            </a:r>
            <a:r>
              <a:rPr lang="en-US" sz="2000" dirty="0" err="1"/>
              <a:t>dégagées</a:t>
            </a:r>
            <a:r>
              <a:rPr lang="en-US" sz="2000" dirty="0"/>
              <a:t> au WP1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Sur </a:t>
            </a:r>
            <a:r>
              <a:rPr lang="en-US" sz="2000" dirty="0" err="1"/>
              <a:t>différentes</a:t>
            </a:r>
            <a:r>
              <a:rPr lang="en-US" sz="2000" dirty="0"/>
              <a:t> infrastructures de </a:t>
            </a:r>
            <a:r>
              <a:rPr lang="en-US" sz="2000" dirty="0" err="1"/>
              <a:t>calcul</a:t>
            </a:r>
            <a:r>
              <a:rPr lang="en-US" sz="2000" dirty="0"/>
              <a:t> (EGI, SCIGNE, Grid5000)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CD94577-C3A6-4D9D-A15A-67125CF9356D}"/>
              </a:ext>
            </a:extLst>
          </p:cNvPr>
          <p:cNvSpPr/>
          <p:nvPr/>
        </p:nvSpPr>
        <p:spPr>
          <a:xfrm>
            <a:off x="936654" y="5505032"/>
            <a:ext cx="9948673" cy="80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u="sng" dirty="0" err="1"/>
              <a:t>Implémentation</a:t>
            </a:r>
            <a:r>
              <a:rPr lang="en-US" sz="2000" u="sng" dirty="0"/>
              <a:t> dans VIP</a:t>
            </a:r>
            <a:endParaRPr lang="en-US" sz="2000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Notebook (+ </a:t>
            </a:r>
            <a:r>
              <a:rPr lang="en-US" sz="2000" dirty="0" err="1"/>
              <a:t>modèles</a:t>
            </a:r>
            <a:r>
              <a:rPr lang="en-US" sz="2000" dirty="0"/>
              <a:t>) </a:t>
            </a:r>
            <a:r>
              <a:rPr lang="en-US" sz="2000" dirty="0" err="1"/>
              <a:t>accédant</a:t>
            </a:r>
            <a:r>
              <a:rPr lang="en-US" sz="2000" dirty="0"/>
              <a:t> aux </a:t>
            </a:r>
            <a:r>
              <a:rPr lang="en-US" sz="2000" dirty="0" err="1"/>
              <a:t>ressources</a:t>
            </a:r>
            <a:r>
              <a:rPr lang="en-US" sz="2000" dirty="0"/>
              <a:t> de VIP</a:t>
            </a:r>
          </a:p>
        </p:txBody>
      </p:sp>
    </p:spTree>
    <p:extLst>
      <p:ext uri="{BB962C8B-B14F-4D97-AF65-F5344CB8AC3E}">
        <p14:creationId xmlns:p14="http://schemas.microsoft.com/office/powerpoint/2010/main" val="34042602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24929" y="1003442"/>
            <a:ext cx="5393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Objectifs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du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Projet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597884F-8EED-40A7-A5AD-74E0E51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12</a:t>
            </a:fld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DBAA748-F4EF-4CF4-8D62-55340EC2B7AE}"/>
              </a:ext>
            </a:extLst>
          </p:cNvPr>
          <p:cNvSpPr txBox="1"/>
          <p:nvPr/>
        </p:nvSpPr>
        <p:spPr>
          <a:xfrm>
            <a:off x="424929" y="1675666"/>
            <a:ext cx="11414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3. </a:t>
            </a:r>
            <a:r>
              <a:rPr lang="fr-FR" sz="2800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Appliquer</a:t>
            </a:r>
            <a:r>
              <a:rPr lang="fr-FR" sz="2800" b="1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nos Solutions dans la Recherche en Imagerie (WP3)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3ACC02-57D6-4295-9A46-054FF1043A52}"/>
              </a:ext>
            </a:extLst>
          </p:cNvPr>
          <p:cNvSpPr/>
          <p:nvPr/>
        </p:nvSpPr>
        <p:spPr>
          <a:xfrm>
            <a:off x="936649" y="2319420"/>
            <a:ext cx="10645748" cy="505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Etude A: R</a:t>
            </a:r>
            <a:r>
              <a:rPr lang="fr-FR" sz="24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eproductibilité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de l’Estimation des Paramètres en DTI &amp; MRS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E51FBAB-FAFA-42A5-9253-EEBD8FDE590E}"/>
              </a:ext>
            </a:extLst>
          </p:cNvPr>
          <p:cNvSpPr/>
          <p:nvPr/>
        </p:nvSpPr>
        <p:spPr>
          <a:xfrm>
            <a:off x="794749" y="4602622"/>
            <a:ext cx="10602518" cy="505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Etude B: R</a:t>
            </a:r>
            <a:r>
              <a:rPr lang="fr-FR" sz="24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eproductibilité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de la Segmentation Automatique des Tumeurs Cérébrales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D9CF4E-B125-44E2-9011-2784D66A32FE}"/>
              </a:ext>
            </a:extLst>
          </p:cNvPr>
          <p:cNvSpPr/>
          <p:nvPr/>
        </p:nvSpPr>
        <p:spPr>
          <a:xfrm>
            <a:off x="936648" y="2956915"/>
            <a:ext cx="9948674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u="sng" dirty="0" err="1"/>
              <a:t>Objectifs</a:t>
            </a:r>
            <a:endParaRPr lang="en-US" sz="2000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2000" dirty="0"/>
              <a:t>Quantifier la variabilité introduite par plusieurs sources, de l’acquisition au traitement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2000" dirty="0"/>
              <a:t>Déterminer des intervalles de confiance pour les valeurs des paramètres estimés</a:t>
            </a:r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EC0E7E-F00E-4ADE-AE21-087F3B9AE6BF}"/>
              </a:ext>
            </a:extLst>
          </p:cNvPr>
          <p:cNvSpPr/>
          <p:nvPr/>
        </p:nvSpPr>
        <p:spPr>
          <a:xfrm>
            <a:off x="936649" y="5108594"/>
            <a:ext cx="9948673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u="sng" dirty="0" err="1"/>
              <a:t>Objectifs</a:t>
            </a:r>
            <a:endParaRPr lang="en-US" sz="2000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 err="1"/>
              <a:t>Optimiser</a:t>
            </a:r>
            <a:r>
              <a:rPr lang="en-US" sz="2000" dirty="0"/>
              <a:t> le pipeline de </a:t>
            </a:r>
            <a:r>
              <a:rPr lang="en-US" sz="2000" dirty="0" err="1"/>
              <a:t>traitement</a:t>
            </a:r>
            <a:r>
              <a:rPr lang="en-US" sz="2000" dirty="0"/>
              <a:t> des image / </a:t>
            </a:r>
            <a:r>
              <a:rPr lang="en-US" sz="2000" dirty="0" err="1"/>
              <a:t>Paramétrer</a:t>
            </a:r>
            <a:r>
              <a:rPr lang="en-US" sz="2000" dirty="0"/>
              <a:t> la segmentation par ML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 err="1"/>
              <a:t>Mesurer</a:t>
            </a:r>
            <a:r>
              <a:rPr lang="en-US" sz="2000" dirty="0"/>
              <a:t> </a:t>
            </a:r>
            <a:r>
              <a:rPr lang="en-US" sz="2000" dirty="0" err="1"/>
              <a:t>l’influence</a:t>
            </a:r>
            <a:r>
              <a:rPr lang="en-US" sz="2000" dirty="0"/>
              <a:t> des </a:t>
            </a:r>
            <a:r>
              <a:rPr lang="en-US" sz="2000" dirty="0" err="1"/>
              <a:t>choix</a:t>
            </a:r>
            <a:r>
              <a:rPr lang="en-US" sz="2000" dirty="0"/>
              <a:t> de </a:t>
            </a:r>
            <a:r>
              <a:rPr lang="en-US" sz="2000" dirty="0" err="1"/>
              <a:t>traitement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938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24929" y="1003442"/>
            <a:ext cx="5393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Objectifs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du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Projet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597884F-8EED-40A7-A5AD-74E0E51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13</a:t>
            </a:fld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DBAA748-F4EF-4CF4-8D62-55340EC2B7AE}"/>
              </a:ext>
            </a:extLst>
          </p:cNvPr>
          <p:cNvSpPr txBox="1"/>
          <p:nvPr/>
        </p:nvSpPr>
        <p:spPr>
          <a:xfrm>
            <a:off x="424929" y="1675666"/>
            <a:ext cx="11414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Résumé</a:t>
            </a:r>
            <a:endParaRPr lang="en-US" sz="2800" i="1" dirty="0">
              <a:solidFill>
                <a:schemeClr val="tx1">
                  <a:lumMod val="50000"/>
                  <a:lumOff val="50000"/>
                </a:schemeClr>
              </a:solidFill>
              <a:sym typeface="Wingdings" panose="05000000000000000000" pitchFamily="2" charset="2"/>
            </a:endParaRP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A84308E8-52DA-4576-A102-DA9E4C9754F9}"/>
              </a:ext>
            </a:extLst>
          </p:cNvPr>
          <p:cNvGrpSpPr/>
          <p:nvPr/>
        </p:nvGrpSpPr>
        <p:grpSpPr>
          <a:xfrm>
            <a:off x="301556" y="2277620"/>
            <a:ext cx="11158369" cy="4000005"/>
            <a:chOff x="563009" y="2340090"/>
            <a:chExt cx="9502100" cy="3854697"/>
          </a:xfrm>
        </p:grpSpPr>
        <p:graphicFrame>
          <p:nvGraphicFramePr>
            <p:cNvPr id="29" name="Diagramme 28">
              <a:extLst>
                <a:ext uri="{FF2B5EF4-FFF2-40B4-BE49-F238E27FC236}">
                  <a16:creationId xmlns:a16="http://schemas.microsoft.com/office/drawing/2014/main" id="{D79034AF-B916-4592-8C41-DC1249ADE66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66899812"/>
                </p:ext>
              </p:extLst>
            </p:nvPr>
          </p:nvGraphicFramePr>
          <p:xfrm>
            <a:off x="4138296" y="2901049"/>
            <a:ext cx="3545691" cy="329373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0" name="Légende : encadrée à une bordure 29">
              <a:extLst>
                <a:ext uri="{FF2B5EF4-FFF2-40B4-BE49-F238E27FC236}">
                  <a16:creationId xmlns:a16="http://schemas.microsoft.com/office/drawing/2014/main" id="{E3F37DEF-1803-4EEC-BD66-6200284FC1A6}"/>
                </a:ext>
              </a:extLst>
            </p:cNvPr>
            <p:cNvSpPr/>
            <p:nvPr/>
          </p:nvSpPr>
          <p:spPr>
            <a:xfrm>
              <a:off x="7856330" y="3060909"/>
              <a:ext cx="2082815" cy="596376"/>
            </a:xfrm>
            <a:prstGeom prst="accentCallout1">
              <a:avLst>
                <a:gd name="adj1" fmla="val 50515"/>
                <a:gd name="adj2" fmla="val -1499"/>
                <a:gd name="adj3" fmla="val 118610"/>
                <a:gd name="adj4" fmla="val -34741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fr-FR" dirty="0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  <a:t>Test &amp; Déploiement d’Application (</a:t>
              </a:r>
              <a:r>
                <a:rPr lang="fr-FR" dirty="0" err="1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  <a:t>Guix</a:t>
              </a:r>
              <a:r>
                <a:rPr lang="fr-FR" dirty="0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  <a:t>)</a:t>
              </a:r>
              <a:endParaRPr lang="fr-FR" dirty="0"/>
            </a:p>
          </p:txBody>
        </p:sp>
        <p:sp>
          <p:nvSpPr>
            <p:cNvPr id="31" name="Légende : encadrée à une bordure 30">
              <a:extLst>
                <a:ext uri="{FF2B5EF4-FFF2-40B4-BE49-F238E27FC236}">
                  <a16:creationId xmlns:a16="http://schemas.microsoft.com/office/drawing/2014/main" id="{A780304C-23A0-47A6-BCA7-38DB930F0F0F}"/>
                </a:ext>
              </a:extLst>
            </p:cNvPr>
            <p:cNvSpPr/>
            <p:nvPr/>
          </p:nvSpPr>
          <p:spPr>
            <a:xfrm>
              <a:off x="7856330" y="4250779"/>
              <a:ext cx="2059651" cy="622269"/>
            </a:xfrm>
            <a:prstGeom prst="accentCallout1">
              <a:avLst>
                <a:gd name="adj1" fmla="val 50515"/>
                <a:gd name="adj2" fmla="val -1034"/>
                <a:gd name="adj3" fmla="val 49839"/>
                <a:gd name="adj4" fmla="val -25795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fr-FR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  <a:t>Notebook</a:t>
              </a:r>
              <a:br>
                <a:rPr lang="fr-FR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</a:br>
              <a:r>
                <a:rPr lang="fr-FR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  <a:t>(Jupyter / Binder)</a:t>
              </a:r>
              <a:endParaRPr lang="fr-FR"/>
            </a:p>
          </p:txBody>
        </p:sp>
        <p:sp>
          <p:nvSpPr>
            <p:cNvPr id="32" name="Légende : encadrée à une bordure 31">
              <a:extLst>
                <a:ext uri="{FF2B5EF4-FFF2-40B4-BE49-F238E27FC236}">
                  <a16:creationId xmlns:a16="http://schemas.microsoft.com/office/drawing/2014/main" id="{AE4BF26C-8982-4F71-82A2-3494E5961B91}"/>
                </a:ext>
              </a:extLst>
            </p:cNvPr>
            <p:cNvSpPr/>
            <p:nvPr/>
          </p:nvSpPr>
          <p:spPr>
            <a:xfrm>
              <a:off x="7856330" y="5463660"/>
              <a:ext cx="2208779" cy="622269"/>
            </a:xfrm>
            <a:prstGeom prst="accentCallout1">
              <a:avLst>
                <a:gd name="adj1" fmla="val 72779"/>
                <a:gd name="adj2" fmla="val -616"/>
                <a:gd name="adj3" fmla="val 9762"/>
                <a:gd name="adj4" fmla="val -40976"/>
              </a:avLst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fr-FR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  <a:t>Segmentation Automatique</a:t>
              </a:r>
              <a:endParaRPr lang="fr-FR"/>
            </a:p>
          </p:txBody>
        </p:sp>
        <p:sp>
          <p:nvSpPr>
            <p:cNvPr id="33" name="Légende : encadrée à une bordure 32">
              <a:extLst>
                <a:ext uri="{FF2B5EF4-FFF2-40B4-BE49-F238E27FC236}">
                  <a16:creationId xmlns:a16="http://schemas.microsoft.com/office/drawing/2014/main" id="{30C6B31A-A893-4FCF-9F2E-C5ED0F39E9FD}"/>
                </a:ext>
              </a:extLst>
            </p:cNvPr>
            <p:cNvSpPr/>
            <p:nvPr/>
          </p:nvSpPr>
          <p:spPr>
            <a:xfrm flipH="1">
              <a:off x="1402468" y="5463660"/>
              <a:ext cx="2662762" cy="622269"/>
            </a:xfrm>
            <a:prstGeom prst="accentCallout1">
              <a:avLst>
                <a:gd name="adj1" fmla="val 72780"/>
                <a:gd name="adj2" fmla="val -198"/>
                <a:gd name="adj3" fmla="val 17487"/>
                <a:gd name="adj4" fmla="val -31628"/>
              </a:avLst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fr-FR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  <a:t>Estimation de Paramètres en  DTI &amp; MRS</a:t>
              </a:r>
              <a:endParaRPr lang="fr-FR"/>
            </a:p>
          </p:txBody>
        </p:sp>
        <p:sp>
          <p:nvSpPr>
            <p:cNvPr id="34" name="Légende : encadrée à une bordure 33">
              <a:extLst>
                <a:ext uri="{FF2B5EF4-FFF2-40B4-BE49-F238E27FC236}">
                  <a16:creationId xmlns:a16="http://schemas.microsoft.com/office/drawing/2014/main" id="{E7E50092-4D3A-4158-A62E-C367E395DA65}"/>
                </a:ext>
              </a:extLst>
            </p:cNvPr>
            <p:cNvSpPr/>
            <p:nvPr/>
          </p:nvSpPr>
          <p:spPr>
            <a:xfrm flipH="1">
              <a:off x="2799848" y="3060909"/>
              <a:ext cx="1265382" cy="596376"/>
            </a:xfrm>
            <a:prstGeom prst="accentCallout1">
              <a:avLst>
                <a:gd name="adj1" fmla="val 50515"/>
                <a:gd name="adj2" fmla="val -1034"/>
                <a:gd name="adj3" fmla="val 104478"/>
                <a:gd name="adj4" fmla="val -52617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fr-FR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  <a:t>Métriques &amp; Critères</a:t>
              </a:r>
              <a:endParaRPr lang="fr-FR"/>
            </a:p>
          </p:txBody>
        </p:sp>
        <p:sp>
          <p:nvSpPr>
            <p:cNvPr id="35" name="Légende : encadrée à une bordure 34">
              <a:extLst>
                <a:ext uri="{FF2B5EF4-FFF2-40B4-BE49-F238E27FC236}">
                  <a16:creationId xmlns:a16="http://schemas.microsoft.com/office/drawing/2014/main" id="{9A1F4C58-D628-464B-988D-B89487A84C56}"/>
                </a:ext>
              </a:extLst>
            </p:cNvPr>
            <p:cNvSpPr/>
            <p:nvPr/>
          </p:nvSpPr>
          <p:spPr>
            <a:xfrm flipH="1">
              <a:off x="991471" y="3062567"/>
              <a:ext cx="1607071" cy="597600"/>
            </a:xfrm>
            <a:prstGeom prst="accentCallout1">
              <a:avLst>
                <a:gd name="adj1" fmla="val 50515"/>
                <a:gd name="adj2" fmla="val -1034"/>
                <a:gd name="adj3" fmla="val 51006"/>
                <a:gd name="adj4" fmla="val -17147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fr-FR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  <a:t>Dashboard</a:t>
              </a:r>
              <a:endParaRPr lang="fr-FR"/>
            </a:p>
          </p:txBody>
        </p:sp>
        <p:sp>
          <p:nvSpPr>
            <p:cNvPr id="36" name="Légende : encadrée à une bordure 35">
              <a:extLst>
                <a:ext uri="{FF2B5EF4-FFF2-40B4-BE49-F238E27FC236}">
                  <a16:creationId xmlns:a16="http://schemas.microsoft.com/office/drawing/2014/main" id="{DFC766B6-A16E-4B75-A0B8-3DDC3F058BA3}"/>
                </a:ext>
              </a:extLst>
            </p:cNvPr>
            <p:cNvSpPr/>
            <p:nvPr/>
          </p:nvSpPr>
          <p:spPr>
            <a:xfrm flipH="1">
              <a:off x="2799848" y="4250779"/>
              <a:ext cx="1265382" cy="622269"/>
            </a:xfrm>
            <a:prstGeom prst="accentCallout1">
              <a:avLst>
                <a:gd name="adj1" fmla="val 50515"/>
                <a:gd name="adj2" fmla="val -1034"/>
                <a:gd name="adj3" fmla="val 51643"/>
                <a:gd name="adj4" fmla="val -36421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fr-FR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  <a:t>Protocole de Test</a:t>
              </a:r>
              <a:endParaRPr lang="fr-FR"/>
            </a:p>
          </p:txBody>
        </p:sp>
        <p:sp>
          <p:nvSpPr>
            <p:cNvPr id="37" name="Légende : encadrée à une bordure 36">
              <a:extLst>
                <a:ext uri="{FF2B5EF4-FFF2-40B4-BE49-F238E27FC236}">
                  <a16:creationId xmlns:a16="http://schemas.microsoft.com/office/drawing/2014/main" id="{F4E0C5E6-7933-4149-A302-2F501C7D3263}"/>
                </a:ext>
              </a:extLst>
            </p:cNvPr>
            <p:cNvSpPr/>
            <p:nvPr/>
          </p:nvSpPr>
          <p:spPr>
            <a:xfrm flipH="1">
              <a:off x="563009" y="4249118"/>
              <a:ext cx="2035533" cy="597600"/>
            </a:xfrm>
            <a:prstGeom prst="accentCallout1">
              <a:avLst>
                <a:gd name="adj1" fmla="val 50515"/>
                <a:gd name="adj2" fmla="val -1034"/>
                <a:gd name="adj3" fmla="val 49656"/>
                <a:gd name="adj4" fmla="val -14787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fr-FR" dirty="0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  <a:t>Plate-Forme d’Intégration Continue</a:t>
              </a:r>
              <a:endParaRPr lang="fr-FR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460C49E-8D47-47BA-A9CD-8DB248964396}"/>
                </a:ext>
              </a:extLst>
            </p:cNvPr>
            <p:cNvSpPr/>
            <p:nvPr/>
          </p:nvSpPr>
          <p:spPr>
            <a:xfrm>
              <a:off x="4217610" y="3205208"/>
              <a:ext cx="426174" cy="2965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sz="1400" i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T1.1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BC76D37-A012-4632-A8F4-95DC38E24C91}"/>
                </a:ext>
              </a:extLst>
            </p:cNvPr>
            <p:cNvSpPr/>
            <p:nvPr/>
          </p:nvSpPr>
          <p:spPr>
            <a:xfrm>
              <a:off x="4108699" y="4253347"/>
              <a:ext cx="426174" cy="2965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sz="1400" i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T1.2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1F679F0-635D-4A22-BFE8-0AFBD9C1493E}"/>
                </a:ext>
              </a:extLst>
            </p:cNvPr>
            <p:cNvSpPr/>
            <p:nvPr/>
          </p:nvSpPr>
          <p:spPr>
            <a:xfrm>
              <a:off x="7311768" y="4249177"/>
              <a:ext cx="426174" cy="2965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sz="1400" i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T2.2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EC58A94-0D3B-49C6-96C3-644FCE9E97A7}"/>
                </a:ext>
              </a:extLst>
            </p:cNvPr>
            <p:cNvSpPr/>
            <p:nvPr/>
          </p:nvSpPr>
          <p:spPr>
            <a:xfrm>
              <a:off x="7277778" y="3210299"/>
              <a:ext cx="426173" cy="2965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r"/>
              <a:r>
                <a:rPr lang="fr-FR" sz="1400" i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T2.1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9C7B6A9-2189-46C3-8548-0F70B074AAAE}"/>
                </a:ext>
              </a:extLst>
            </p:cNvPr>
            <p:cNvSpPr/>
            <p:nvPr/>
          </p:nvSpPr>
          <p:spPr>
            <a:xfrm>
              <a:off x="4111613" y="5424016"/>
              <a:ext cx="426174" cy="2965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sz="1400" i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T3.1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61D0CB5-E0B1-47D9-A69D-F074932423BC}"/>
                </a:ext>
              </a:extLst>
            </p:cNvPr>
            <p:cNvSpPr/>
            <p:nvPr/>
          </p:nvSpPr>
          <p:spPr>
            <a:xfrm>
              <a:off x="7321216" y="5424016"/>
              <a:ext cx="426174" cy="2965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sz="1400" i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T3.2</a:t>
              </a:r>
            </a:p>
          </p:txBody>
        </p:sp>
        <p:sp>
          <p:nvSpPr>
            <p:cNvPr id="44" name="Légende : encadrée à une bordure 43">
              <a:extLst>
                <a:ext uri="{FF2B5EF4-FFF2-40B4-BE49-F238E27FC236}">
                  <a16:creationId xmlns:a16="http://schemas.microsoft.com/office/drawing/2014/main" id="{FC5CAAC4-0B79-4445-A9CF-E998243321B8}"/>
                </a:ext>
              </a:extLst>
            </p:cNvPr>
            <p:cNvSpPr/>
            <p:nvPr/>
          </p:nvSpPr>
          <p:spPr>
            <a:xfrm>
              <a:off x="6124906" y="2347384"/>
              <a:ext cx="2549119" cy="352706"/>
            </a:xfrm>
            <a:prstGeom prst="accentCallout1">
              <a:avLst>
                <a:gd name="adj1" fmla="val 50515"/>
                <a:gd name="adj2" fmla="val -1499"/>
                <a:gd name="adj3" fmla="val 50303"/>
                <a:gd name="adj4" fmla="val -7046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fr-FR" i="1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  <a:t>Implémentation dans VIP</a:t>
              </a:r>
              <a:endParaRPr lang="fr-FR"/>
            </a:p>
          </p:txBody>
        </p:sp>
        <p:sp>
          <p:nvSpPr>
            <p:cNvPr id="45" name="Légende : encadrée à une bordure 44">
              <a:extLst>
                <a:ext uri="{FF2B5EF4-FFF2-40B4-BE49-F238E27FC236}">
                  <a16:creationId xmlns:a16="http://schemas.microsoft.com/office/drawing/2014/main" id="{0415AB0F-CCD4-4E86-9DD6-10496EBB041F}"/>
                </a:ext>
              </a:extLst>
            </p:cNvPr>
            <p:cNvSpPr/>
            <p:nvPr/>
          </p:nvSpPr>
          <p:spPr>
            <a:xfrm flipH="1">
              <a:off x="3249190" y="2340090"/>
              <a:ext cx="2391138" cy="360000"/>
            </a:xfrm>
            <a:prstGeom prst="accentCallout1">
              <a:avLst>
                <a:gd name="adj1" fmla="val 50515"/>
                <a:gd name="adj2" fmla="val -1499"/>
                <a:gd name="adj3" fmla="val 50832"/>
                <a:gd name="adj4" fmla="val -6302"/>
              </a:avLst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fr-FR" i="1">
                  <a:solidFill>
                    <a:schemeClr val="tx1">
                      <a:lumMod val="50000"/>
                      <a:lumOff val="50000"/>
                    </a:schemeClr>
                  </a:solidFill>
                  <a:sym typeface="Wingdings" panose="05000000000000000000" pitchFamily="2" charset="2"/>
                </a:rPr>
                <a:t>Objectifs de Recherche</a:t>
              </a:r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127907543"/>
      </p:ext>
    </p:extLst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1826121" y="1788455"/>
            <a:ext cx="8539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pc="600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MERCI</a:t>
            </a:r>
            <a:endParaRPr lang="fr-FR" sz="3200" spc="60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C467B8B1-DB51-4146-A8C7-C872F667C5AB}"/>
              </a:ext>
            </a:extLst>
          </p:cNvPr>
          <p:cNvGrpSpPr/>
          <p:nvPr/>
        </p:nvGrpSpPr>
        <p:grpSpPr>
          <a:xfrm>
            <a:off x="2760287" y="2762656"/>
            <a:ext cx="6671423" cy="3449958"/>
            <a:chOff x="2968831" y="3250157"/>
            <a:chExt cx="5466426" cy="2631716"/>
          </a:xfrm>
        </p:grpSpPr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71B29AEB-FDC9-4D5E-9304-4E33A1FC1A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 flipH="1">
              <a:off x="5702044" y="3250157"/>
              <a:ext cx="2733213" cy="2631716"/>
            </a:xfrm>
            <a:prstGeom prst="rect">
              <a:avLst/>
            </a:prstGeom>
          </p:spPr>
        </p:pic>
        <p:pic>
          <p:nvPicPr>
            <p:cNvPr id="22" name="Image 21">
              <a:extLst>
                <a:ext uri="{FF2B5EF4-FFF2-40B4-BE49-F238E27FC236}">
                  <a16:creationId xmlns:a16="http://schemas.microsoft.com/office/drawing/2014/main" id="{A1E06AE7-40A0-4975-BE42-FA3A4953A5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2968831" y="3250157"/>
              <a:ext cx="2733213" cy="26317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3107374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96371" y="2805414"/>
            <a:ext cx="9799258" cy="2232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Variabilité des Résultats en Imagerie Médicale</a:t>
            </a:r>
          </a:p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Problématique de Recherche</a:t>
            </a:r>
          </a:p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Objectifs du Projet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24929" y="1174235"/>
            <a:ext cx="9268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Sommaire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597884F-8EED-40A7-A5AD-74E0E51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4965624"/>
      </p:ext>
    </p:extLst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3442" y="2877533"/>
            <a:ext cx="8379177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/>
              <a:t>Sélection</a:t>
            </a:r>
            <a:r>
              <a:rPr lang="fr-FR" sz="2400" dirty="0"/>
              <a:t> des Entrées </a:t>
            </a:r>
            <a:r>
              <a:rPr lang="fr-FR" dirty="0"/>
              <a:t>(dispositifs, sujets, conditions…)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/>
              <a:t>Prétraitement</a:t>
            </a:r>
            <a:r>
              <a:rPr lang="fr-FR" sz="2400" dirty="0"/>
              <a:t> des Données </a:t>
            </a:r>
            <a:r>
              <a:rPr lang="fr-FR" dirty="0"/>
              <a:t>(construction, recalage, lissage…)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/>
              <a:t>Analyse</a:t>
            </a:r>
            <a:r>
              <a:rPr lang="fr-FR" sz="2400" dirty="0"/>
              <a:t> des Données </a:t>
            </a:r>
            <a:r>
              <a:rPr lang="fr-FR" dirty="0"/>
              <a:t>(statistiques, apprentissage…)</a:t>
            </a:r>
            <a:endParaRPr lang="fr-FR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/>
              <a:t>Affichage</a:t>
            </a:r>
            <a:r>
              <a:rPr lang="fr-FR" sz="2400" dirty="0"/>
              <a:t> des résultats </a:t>
            </a:r>
            <a:r>
              <a:rPr lang="fr-FR" dirty="0"/>
              <a:t>(tableaux, graphiques…)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424929" y="1003442"/>
            <a:ext cx="10237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Sources de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Variabilité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des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Résultats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IM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597884F-8EED-40A7-A5AD-74E0E51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3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FFE533F-4337-49C0-83FC-B73FA1EDBD64}"/>
              </a:ext>
            </a:extLst>
          </p:cNvPr>
          <p:cNvSpPr txBox="1"/>
          <p:nvPr/>
        </p:nvSpPr>
        <p:spPr>
          <a:xfrm>
            <a:off x="424929" y="1675666"/>
            <a:ext cx="926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A. Le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Processus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d’Analyse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7831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24929" y="1003442"/>
            <a:ext cx="10237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Sources de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Variabilité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des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Résultats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IM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597884F-8EED-40A7-A5AD-74E0E51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4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FFE533F-4337-49C0-83FC-B73FA1EDBD64}"/>
              </a:ext>
            </a:extLst>
          </p:cNvPr>
          <p:cNvSpPr txBox="1"/>
          <p:nvPr/>
        </p:nvSpPr>
        <p:spPr>
          <a:xfrm>
            <a:off x="424929" y="1675666"/>
            <a:ext cx="926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B. Les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Logiciels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d’Analyse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C03EE89-95E7-46E1-917E-18E919A25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079" y="3779273"/>
            <a:ext cx="1339313" cy="996698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F19ABC0A-8172-4121-85BA-B5D28D181A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6122" y="3892380"/>
            <a:ext cx="2227094" cy="770485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8E49517C-BB6C-4B22-8916-74B1826C72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3303" y="3718681"/>
            <a:ext cx="1117882" cy="1117882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E71E5FBF-0663-498B-85A0-BC95783861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9946" y="4006800"/>
            <a:ext cx="2454987" cy="541644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38110735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Word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9623" y="2339327"/>
            <a:ext cx="35149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Variations Inter-Builds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Librairies</a:t>
            </a:r>
            <a:r>
              <a:rPr lang="en-US" sz="2400" dirty="0"/>
              <a:t> </a:t>
            </a:r>
            <a:r>
              <a:rPr lang="en-US" sz="2400" dirty="0" err="1"/>
              <a:t>statiques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Compilateurs</a:t>
            </a:r>
            <a:r>
              <a:rPr lang="en-US" sz="2400" dirty="0"/>
              <a:t> / Options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24929" y="1003442"/>
            <a:ext cx="10071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Sources de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Variabilité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des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Résultats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IM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597884F-8EED-40A7-A5AD-74E0E51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5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FFE533F-4337-49C0-83FC-B73FA1EDBD64}"/>
              </a:ext>
            </a:extLst>
          </p:cNvPr>
          <p:cNvSpPr txBox="1"/>
          <p:nvPr/>
        </p:nvSpPr>
        <p:spPr>
          <a:xfrm>
            <a:off x="424929" y="1675666"/>
            <a:ext cx="926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C.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L’Environment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d’Exécution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75F6475C-3E6A-4584-9FC2-5FAB6BB9D322}"/>
              </a:ext>
            </a:extLst>
          </p:cNvPr>
          <p:cNvGrpSpPr/>
          <p:nvPr/>
        </p:nvGrpSpPr>
        <p:grpSpPr>
          <a:xfrm>
            <a:off x="1728652" y="3620989"/>
            <a:ext cx="2196844" cy="893172"/>
            <a:chOff x="1773750" y="3543656"/>
            <a:chExt cx="2196844" cy="893172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C456ECDE-A7DB-4B95-B93E-E00236EF5A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73750" y="3572678"/>
              <a:ext cx="732461" cy="864150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35BB6708-B896-4D49-9197-E1FD411960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1029" b="10864"/>
            <a:stretch/>
          </p:blipFill>
          <p:spPr>
            <a:xfrm>
              <a:off x="2827074" y="3543656"/>
              <a:ext cx="1143520" cy="893172"/>
            </a:xfrm>
            <a:prstGeom prst="rect">
              <a:avLst/>
            </a:prstGeom>
          </p:spPr>
        </p:pic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6527D782-DF60-4B09-82B1-E1806442B334}"/>
              </a:ext>
            </a:extLst>
          </p:cNvPr>
          <p:cNvSpPr/>
          <p:nvPr/>
        </p:nvSpPr>
        <p:spPr>
          <a:xfrm>
            <a:off x="1069623" y="4659115"/>
            <a:ext cx="5204645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C00000"/>
                </a:solidFill>
              </a:rPr>
              <a:t>Variations Inter-Exéctutions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Génération</a:t>
            </a:r>
            <a:r>
              <a:rPr lang="en-US" sz="2400" dirty="0"/>
              <a:t> de </a:t>
            </a:r>
            <a:r>
              <a:rPr lang="en-US" sz="2400" dirty="0" err="1"/>
              <a:t>Nombres</a:t>
            </a:r>
            <a:r>
              <a:rPr lang="en-US" sz="2400" dirty="0"/>
              <a:t> </a:t>
            </a:r>
            <a:r>
              <a:rPr lang="en-US" sz="2400" dirty="0" err="1"/>
              <a:t>Aléatoires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Instabilités</a:t>
            </a:r>
            <a:r>
              <a:rPr lang="en-US" sz="2400" dirty="0"/>
              <a:t> </a:t>
            </a:r>
            <a:r>
              <a:rPr lang="en-US" sz="2400" dirty="0" err="1"/>
              <a:t>Numériques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HPC / </a:t>
            </a:r>
            <a:r>
              <a:rPr lang="en-US" sz="2400" dirty="0" err="1"/>
              <a:t>Parallélisation</a:t>
            </a:r>
            <a:endParaRPr lang="fr-FR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DDB70-4A9E-41C3-9561-CF1BEC774070}"/>
              </a:ext>
            </a:extLst>
          </p:cNvPr>
          <p:cNvSpPr/>
          <p:nvPr/>
        </p:nvSpPr>
        <p:spPr>
          <a:xfrm>
            <a:off x="6834304" y="2335993"/>
            <a:ext cx="284480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fr-FR" sz="2400" dirty="0">
                <a:solidFill>
                  <a:srgbClr val="C00000"/>
                </a:solidFill>
              </a:rPr>
              <a:t>Variations Inter-OS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Noyaux</a:t>
            </a:r>
            <a:r>
              <a:rPr lang="en-US" sz="2400" dirty="0"/>
              <a:t> </a:t>
            </a:r>
            <a:r>
              <a:rPr lang="en-US" sz="2400" dirty="0" err="1"/>
              <a:t>d’OS</a:t>
            </a:r>
            <a:endParaRPr lang="fr-FR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42B28D-0710-4A55-9254-0927CBCC972A}"/>
              </a:ext>
            </a:extLst>
          </p:cNvPr>
          <p:cNvSpPr/>
          <p:nvPr/>
        </p:nvSpPr>
        <p:spPr>
          <a:xfrm>
            <a:off x="6834304" y="4659115"/>
            <a:ext cx="3564000" cy="1392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fr-FR" sz="2400" dirty="0">
                <a:solidFill>
                  <a:srgbClr val="C00000"/>
                </a:solidFill>
              </a:rPr>
              <a:t>Variations Inter-Machines</a:t>
            </a:r>
            <a:endParaRPr lang="fr-FR" sz="24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Composants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Architectures</a:t>
            </a: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F8B88D14-B5CC-462E-AB50-5460D20258CA}"/>
              </a:ext>
            </a:extLst>
          </p:cNvPr>
          <p:cNvGrpSpPr/>
          <p:nvPr/>
        </p:nvGrpSpPr>
        <p:grpSpPr>
          <a:xfrm>
            <a:off x="6648745" y="3669301"/>
            <a:ext cx="3769505" cy="930700"/>
            <a:chOff x="6648745" y="3539410"/>
            <a:chExt cx="3769505" cy="930700"/>
          </a:xfrm>
        </p:grpSpPr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3949F4A5-C364-4C0A-9A44-BBD0609D1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96170" y="3539410"/>
              <a:ext cx="648802" cy="796549"/>
            </a:xfrm>
            <a:prstGeom prst="rect">
              <a:avLst/>
            </a:prstGeom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B6DB7C7D-37A4-40B4-9148-06C152436BD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510921" y="3572678"/>
              <a:ext cx="907329" cy="897432"/>
            </a:xfrm>
            <a:prstGeom prst="rect">
              <a:avLst/>
            </a:prstGeom>
          </p:spPr>
        </p:pic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EB13151B-DB3E-425B-AE83-7D60DB60B2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9017" t="20282" r="12007" b="16102"/>
            <a:stretch/>
          </p:blipFill>
          <p:spPr>
            <a:xfrm>
              <a:off x="7732167" y="3623931"/>
              <a:ext cx="769389" cy="788783"/>
            </a:xfrm>
            <a:prstGeom prst="rect">
              <a:avLst/>
            </a:prstGeom>
          </p:spPr>
        </p:pic>
        <p:pic>
          <p:nvPicPr>
            <p:cNvPr id="22" name="Image 21">
              <a:extLst>
                <a:ext uri="{FF2B5EF4-FFF2-40B4-BE49-F238E27FC236}">
                  <a16:creationId xmlns:a16="http://schemas.microsoft.com/office/drawing/2014/main" id="{7CA11F90-CC64-4660-A966-0DDF2468552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648745" y="3623931"/>
              <a:ext cx="1200689" cy="6785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5727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597884F-8EED-40A7-A5AD-74E0E51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6</a:t>
            </a:fld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268305-9DDC-4666-947A-2A3B6E29A1B9}"/>
              </a:ext>
            </a:extLst>
          </p:cNvPr>
          <p:cNvSpPr/>
          <p:nvPr/>
        </p:nvSpPr>
        <p:spPr>
          <a:xfrm>
            <a:off x="1069623" y="3445914"/>
            <a:ext cx="10237690" cy="94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fr-FR" sz="2400" b="1" dirty="0"/>
              <a:t>Reproductibilité : </a:t>
            </a:r>
            <a:r>
              <a:rPr lang="fr-FR" sz="2400" dirty="0"/>
              <a:t>capacité à produire des </a:t>
            </a:r>
            <a:r>
              <a:rPr lang="fr-FR" sz="2400" dirty="0">
                <a:solidFill>
                  <a:schemeClr val="accent5">
                    <a:lumMod val="50000"/>
                  </a:schemeClr>
                </a:solidFill>
              </a:rPr>
              <a:t>résultats identiques </a:t>
            </a:r>
            <a:r>
              <a:rPr lang="fr-FR" sz="2400" dirty="0"/>
              <a:t>en réutilisant </a:t>
            </a:r>
            <a:r>
              <a:rPr lang="fr-FR" sz="2400" dirty="0">
                <a:solidFill>
                  <a:schemeClr val="accent5">
                    <a:lumMod val="50000"/>
                  </a:schemeClr>
                </a:solidFill>
              </a:rPr>
              <a:t>les mêmes processus et ressources de calcul</a:t>
            </a:r>
            <a:r>
              <a:rPr lang="fr-FR" sz="2400" dirty="0"/>
              <a:t> sur les </a:t>
            </a:r>
            <a:r>
              <a:rPr lang="fr-FR" sz="2400" dirty="0">
                <a:solidFill>
                  <a:schemeClr val="accent5">
                    <a:lumMod val="50000"/>
                  </a:schemeClr>
                </a:solidFill>
              </a:rPr>
              <a:t>mêmes entrées </a:t>
            </a:r>
            <a:r>
              <a:rPr lang="en-US" sz="2400" dirty="0"/>
              <a:t>(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+ B + C</a:t>
            </a:r>
            <a:r>
              <a:rPr lang="en-US" sz="2400" dirty="0"/>
              <a:t>)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6F1A02A6-C9FB-48B9-BC75-9DB37284744C}"/>
              </a:ext>
            </a:extLst>
          </p:cNvPr>
          <p:cNvGrpSpPr/>
          <p:nvPr/>
        </p:nvGrpSpPr>
        <p:grpSpPr>
          <a:xfrm>
            <a:off x="1762809" y="2092543"/>
            <a:ext cx="7993290" cy="1200329"/>
            <a:chOff x="1760643" y="1877132"/>
            <a:chExt cx="7993290" cy="120032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45F45E4-857B-452F-8541-389CF229F335}"/>
                </a:ext>
              </a:extLst>
            </p:cNvPr>
            <p:cNvSpPr/>
            <p:nvPr/>
          </p:nvSpPr>
          <p:spPr>
            <a:xfrm>
              <a:off x="1760643" y="2217337"/>
              <a:ext cx="355219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Variabilité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des </a:t>
              </a: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Résultats</a:t>
              </a:r>
              <a:endPara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A4491F9-B3B7-4A3C-AACD-9BCB93028825}"/>
                </a:ext>
              </a:extLst>
            </p:cNvPr>
            <p:cNvSpPr/>
            <p:nvPr/>
          </p:nvSpPr>
          <p:spPr>
            <a:xfrm>
              <a:off x="5699618" y="1877132"/>
              <a:ext cx="4054315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buAutoNum type="alphaUcPeriod"/>
              </a:pP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Processus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d’Analyse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 marL="457200" indent="-457200">
                <a:buAutoNum type="alphaUcPeriod"/>
              </a:pP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Logiciel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d’Analyse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 marL="457200" indent="-457200">
                <a:buAutoNum type="alphaUcPeriod"/>
              </a:pP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Environment </a:t>
              </a: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d’Exécution</a:t>
              </a:r>
              <a:endPara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Accolade ouvrante 9">
              <a:extLst>
                <a:ext uri="{FF2B5EF4-FFF2-40B4-BE49-F238E27FC236}">
                  <a16:creationId xmlns:a16="http://schemas.microsoft.com/office/drawing/2014/main" id="{4FFDDEF8-A253-48BF-8E4D-9D6A990A384E}"/>
                </a:ext>
              </a:extLst>
            </p:cNvPr>
            <p:cNvSpPr/>
            <p:nvPr/>
          </p:nvSpPr>
          <p:spPr>
            <a:xfrm>
              <a:off x="5292391" y="1904076"/>
              <a:ext cx="396856" cy="1088189"/>
            </a:xfrm>
            <a:prstGeom prst="leftBrace">
              <a:avLst>
                <a:gd name="adj1" fmla="val 24115"/>
                <a:gd name="adj2" fmla="val 50000"/>
              </a:avLst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A4862578-412C-444E-B2D8-F29AD97B9ABA}"/>
              </a:ext>
            </a:extLst>
          </p:cNvPr>
          <p:cNvSpPr txBox="1"/>
          <p:nvPr/>
        </p:nvSpPr>
        <p:spPr>
          <a:xfrm>
            <a:off x="424929" y="1003442"/>
            <a:ext cx="6987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Problématique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de Recherche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E432CF13-3E15-4DDD-893C-7B7231087641}"/>
              </a:ext>
            </a:extLst>
          </p:cNvPr>
          <p:cNvGrpSpPr/>
          <p:nvPr/>
        </p:nvGrpSpPr>
        <p:grpSpPr>
          <a:xfrm>
            <a:off x="884687" y="4809575"/>
            <a:ext cx="3011760" cy="1016210"/>
            <a:chOff x="951052" y="4678653"/>
            <a:chExt cx="3011760" cy="1016210"/>
          </a:xfrm>
        </p:grpSpPr>
        <p:sp>
          <p:nvSpPr>
            <p:cNvPr id="17" name="Flèche : droite 16">
              <a:extLst>
                <a:ext uri="{FF2B5EF4-FFF2-40B4-BE49-F238E27FC236}">
                  <a16:creationId xmlns:a16="http://schemas.microsoft.com/office/drawing/2014/main" id="{4B64A364-299E-4F47-A091-39C8B937A298}"/>
                </a:ext>
              </a:extLst>
            </p:cNvPr>
            <p:cNvSpPr/>
            <p:nvPr/>
          </p:nvSpPr>
          <p:spPr>
            <a:xfrm>
              <a:off x="1789295" y="4838019"/>
              <a:ext cx="1332624" cy="697320"/>
            </a:xfrm>
            <a:prstGeom prst="rightArrow">
              <a:avLst>
                <a:gd name="adj1" fmla="val 50000"/>
                <a:gd name="adj2" fmla="val 32764"/>
              </a:avLst>
            </a:prstGeom>
            <a:noFill/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ECBFEC3C-DE71-4749-9975-C3D01FBA35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1052" y="4678653"/>
              <a:ext cx="838243" cy="1016052"/>
            </a:xfrm>
            <a:prstGeom prst="rect">
              <a:avLst/>
            </a:prstGeom>
            <a:effectLst>
              <a:softEdge rad="31750"/>
            </a:effectLst>
          </p:spPr>
        </p:pic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4D838E1A-B4B0-41CC-B972-9433AA299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21919" y="4684487"/>
              <a:ext cx="840893" cy="1010376"/>
            </a:xfrm>
            <a:prstGeom prst="rect">
              <a:avLst/>
            </a:prstGeom>
            <a:effectLst>
              <a:softEdge rad="31750"/>
            </a:effectLst>
          </p:spPr>
        </p:pic>
        <p:graphicFrame>
          <p:nvGraphicFramePr>
            <p:cNvPr id="14" name="Diagramme 13">
              <a:extLst>
                <a:ext uri="{FF2B5EF4-FFF2-40B4-BE49-F238E27FC236}">
                  <a16:creationId xmlns:a16="http://schemas.microsoft.com/office/drawing/2014/main" id="{235F60B3-2316-4D8D-B15D-2E49CC4DF93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24007163"/>
                </p:ext>
              </p:extLst>
            </p:nvPr>
          </p:nvGraphicFramePr>
          <p:xfrm>
            <a:off x="1613781" y="4684487"/>
            <a:ext cx="1401260" cy="101037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46C55623-21EF-44D7-A8B3-8CD919238804}"/>
              </a:ext>
            </a:extLst>
          </p:cNvPr>
          <p:cNvGrpSpPr/>
          <p:nvPr/>
        </p:nvGrpSpPr>
        <p:grpSpPr>
          <a:xfrm>
            <a:off x="4241800" y="4668843"/>
            <a:ext cx="3360080" cy="1316498"/>
            <a:chOff x="4241800" y="4668843"/>
            <a:chExt cx="3360080" cy="1316498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B08F0CA1-30B9-4835-BF99-7580CAAE6BE0}"/>
                </a:ext>
              </a:extLst>
            </p:cNvPr>
            <p:cNvGrpSpPr/>
            <p:nvPr/>
          </p:nvGrpSpPr>
          <p:grpSpPr>
            <a:xfrm>
              <a:off x="4590120" y="4815409"/>
              <a:ext cx="3011760" cy="1016210"/>
              <a:chOff x="951052" y="4678653"/>
              <a:chExt cx="3011760" cy="1016210"/>
            </a:xfrm>
          </p:grpSpPr>
          <p:sp>
            <p:nvSpPr>
              <p:cNvPr id="20" name="Flèche : droite 19">
                <a:extLst>
                  <a:ext uri="{FF2B5EF4-FFF2-40B4-BE49-F238E27FC236}">
                    <a16:creationId xmlns:a16="http://schemas.microsoft.com/office/drawing/2014/main" id="{3EC2A115-E923-40F1-92E2-0E91CDD0995C}"/>
                  </a:ext>
                </a:extLst>
              </p:cNvPr>
              <p:cNvSpPr/>
              <p:nvPr/>
            </p:nvSpPr>
            <p:spPr>
              <a:xfrm>
                <a:off x="1789295" y="4838019"/>
                <a:ext cx="1332624" cy="697320"/>
              </a:xfrm>
              <a:prstGeom prst="rightArrow">
                <a:avLst>
                  <a:gd name="adj1" fmla="val 50000"/>
                  <a:gd name="adj2" fmla="val 32764"/>
                </a:avLst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21" name="Image 20">
                <a:extLst>
                  <a:ext uri="{FF2B5EF4-FFF2-40B4-BE49-F238E27FC236}">
                    <a16:creationId xmlns:a16="http://schemas.microsoft.com/office/drawing/2014/main" id="{3FFE1995-994D-443B-80AD-3FD5EBEEEC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51052" y="4678653"/>
                <a:ext cx="838243" cy="1016052"/>
              </a:xfrm>
              <a:prstGeom prst="rect">
                <a:avLst/>
              </a:prstGeom>
              <a:effectLst>
                <a:softEdge rad="31750"/>
              </a:effectLst>
            </p:spPr>
          </p:pic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4BBFBE80-9AA7-4394-9977-220510322D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21919" y="4684487"/>
                <a:ext cx="840893" cy="1010376"/>
              </a:xfrm>
              <a:prstGeom prst="rect">
                <a:avLst/>
              </a:prstGeom>
              <a:effectLst>
                <a:softEdge rad="31750"/>
              </a:effectLst>
            </p:spPr>
          </p:pic>
          <p:graphicFrame>
            <p:nvGraphicFramePr>
              <p:cNvPr id="23" name="Diagramme 22">
                <a:extLst>
                  <a:ext uri="{FF2B5EF4-FFF2-40B4-BE49-F238E27FC236}">
                    <a16:creationId xmlns:a16="http://schemas.microsoft.com/office/drawing/2014/main" id="{327D10B5-73DD-48AC-BE61-BA6CB954F04A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552152141"/>
                  </p:ext>
                </p:extLst>
              </p:nvPr>
            </p:nvGraphicFramePr>
            <p:xfrm>
              <a:off x="1613781" y="4684487"/>
              <a:ext cx="1401260" cy="101037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9" r:lo="rId10" r:qs="rId11" r:cs="rId12"/>
              </a:graphicData>
            </a:graphic>
          </p:graphicFrame>
        </p:grp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C68A1813-18A2-43BD-A62F-07AB71869972}"/>
                </a:ext>
              </a:extLst>
            </p:cNvPr>
            <p:cNvCxnSpPr/>
            <p:nvPr/>
          </p:nvCxnSpPr>
          <p:spPr>
            <a:xfrm>
              <a:off x="4241800" y="4668843"/>
              <a:ext cx="0" cy="131649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E27F7754-213D-4711-893D-DECE50CB1583}"/>
              </a:ext>
            </a:extLst>
          </p:cNvPr>
          <p:cNvGrpSpPr/>
          <p:nvPr/>
        </p:nvGrpSpPr>
        <p:grpSpPr>
          <a:xfrm>
            <a:off x="7962900" y="4668843"/>
            <a:ext cx="3344413" cy="1316498"/>
            <a:chOff x="7962900" y="4668843"/>
            <a:chExt cx="3344413" cy="1316498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2DC8B435-9E85-4513-A0AD-68F96FAD2DD7}"/>
                </a:ext>
              </a:extLst>
            </p:cNvPr>
            <p:cNvGrpSpPr/>
            <p:nvPr/>
          </p:nvGrpSpPr>
          <p:grpSpPr>
            <a:xfrm>
              <a:off x="8295553" y="4809417"/>
              <a:ext cx="3011760" cy="1016210"/>
              <a:chOff x="951052" y="4678653"/>
              <a:chExt cx="3011760" cy="1016210"/>
            </a:xfrm>
          </p:grpSpPr>
          <p:sp>
            <p:nvSpPr>
              <p:cNvPr id="25" name="Flèche : droite 24">
                <a:extLst>
                  <a:ext uri="{FF2B5EF4-FFF2-40B4-BE49-F238E27FC236}">
                    <a16:creationId xmlns:a16="http://schemas.microsoft.com/office/drawing/2014/main" id="{02373914-F4B6-4EA7-9CFB-137377D3AECE}"/>
                  </a:ext>
                </a:extLst>
              </p:cNvPr>
              <p:cNvSpPr/>
              <p:nvPr/>
            </p:nvSpPr>
            <p:spPr>
              <a:xfrm>
                <a:off x="1789295" y="4838019"/>
                <a:ext cx="1332624" cy="697320"/>
              </a:xfrm>
              <a:prstGeom prst="rightArrow">
                <a:avLst>
                  <a:gd name="adj1" fmla="val 50000"/>
                  <a:gd name="adj2" fmla="val 32764"/>
                </a:avLst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26" name="Image 25">
                <a:extLst>
                  <a:ext uri="{FF2B5EF4-FFF2-40B4-BE49-F238E27FC236}">
                    <a16:creationId xmlns:a16="http://schemas.microsoft.com/office/drawing/2014/main" id="{28AFDAD1-FD99-452A-B3F5-B02D71475A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51052" y="4678653"/>
                <a:ext cx="838243" cy="1016052"/>
              </a:xfrm>
              <a:prstGeom prst="rect">
                <a:avLst/>
              </a:prstGeom>
              <a:effectLst>
                <a:softEdge rad="31750"/>
              </a:effectLst>
            </p:spPr>
          </p:pic>
          <p:pic>
            <p:nvPicPr>
              <p:cNvPr id="27" name="Image 26">
                <a:extLst>
                  <a:ext uri="{FF2B5EF4-FFF2-40B4-BE49-F238E27FC236}">
                    <a16:creationId xmlns:a16="http://schemas.microsoft.com/office/drawing/2014/main" id="{EDEBDE69-6A7A-4A90-A870-5554EA578E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21919" y="4684487"/>
                <a:ext cx="840893" cy="1010376"/>
              </a:xfrm>
              <a:prstGeom prst="rect">
                <a:avLst/>
              </a:prstGeom>
              <a:effectLst>
                <a:softEdge rad="31750"/>
              </a:effectLst>
            </p:spPr>
          </p:pic>
          <p:graphicFrame>
            <p:nvGraphicFramePr>
              <p:cNvPr id="28" name="Diagramme 27">
                <a:extLst>
                  <a:ext uri="{FF2B5EF4-FFF2-40B4-BE49-F238E27FC236}">
                    <a16:creationId xmlns:a16="http://schemas.microsoft.com/office/drawing/2014/main" id="{BF22B522-A67B-494A-8C0B-2D980EB3558A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552152141"/>
                  </p:ext>
                </p:extLst>
              </p:nvPr>
            </p:nvGraphicFramePr>
            <p:xfrm>
              <a:off x="1613781" y="4684487"/>
              <a:ext cx="1401260" cy="101037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4" r:lo="rId15" r:qs="rId16" r:cs="rId17"/>
              </a:graphicData>
            </a:graphic>
          </p:graphicFrame>
        </p:grp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FCDF8B91-A2AC-43D0-B2FB-EF8920D6B514}"/>
                </a:ext>
              </a:extLst>
            </p:cNvPr>
            <p:cNvCxnSpPr/>
            <p:nvPr/>
          </p:nvCxnSpPr>
          <p:spPr>
            <a:xfrm>
              <a:off x="7962900" y="4668843"/>
              <a:ext cx="0" cy="131649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27D5C033-E9F9-4269-8F32-3D95BCF6221E}"/>
              </a:ext>
            </a:extLst>
          </p:cNvPr>
          <p:cNvSpPr txBox="1"/>
          <p:nvPr/>
        </p:nvSpPr>
        <p:spPr>
          <a:xfrm>
            <a:off x="424929" y="1675666"/>
            <a:ext cx="2010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Définitions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66719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597884F-8EED-40A7-A5AD-74E0E51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7</a:t>
            </a:fld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268305-9DDC-4666-947A-2A3B6E29A1B9}"/>
              </a:ext>
            </a:extLst>
          </p:cNvPr>
          <p:cNvSpPr/>
          <p:nvPr/>
        </p:nvSpPr>
        <p:spPr>
          <a:xfrm>
            <a:off x="1069623" y="3445914"/>
            <a:ext cx="10237690" cy="94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fr-FR" sz="2400" b="1" dirty="0"/>
              <a:t>Reproductibilité : </a:t>
            </a:r>
            <a:r>
              <a:rPr lang="fr-FR" sz="2400" dirty="0"/>
              <a:t>capacité à produire des </a:t>
            </a:r>
            <a:r>
              <a:rPr lang="fr-FR" sz="2400" dirty="0">
                <a:solidFill>
                  <a:schemeClr val="accent5">
                    <a:lumMod val="50000"/>
                  </a:schemeClr>
                </a:solidFill>
              </a:rPr>
              <a:t>résultats identiques </a:t>
            </a:r>
            <a:r>
              <a:rPr lang="fr-FR" sz="2400" dirty="0"/>
              <a:t>en réutilisant les </a:t>
            </a:r>
            <a:r>
              <a:rPr lang="fr-FR" sz="2400" dirty="0">
                <a:solidFill>
                  <a:schemeClr val="accent5">
                    <a:lumMod val="50000"/>
                  </a:schemeClr>
                </a:solidFill>
              </a:rPr>
              <a:t>mêmes processus et ressources de calcul </a:t>
            </a:r>
            <a:r>
              <a:rPr lang="fr-FR" sz="2400" dirty="0"/>
              <a:t>sur les </a:t>
            </a:r>
            <a:r>
              <a:rPr lang="fr-FR" sz="2400" dirty="0">
                <a:solidFill>
                  <a:schemeClr val="accent5">
                    <a:lumMod val="50000"/>
                  </a:schemeClr>
                </a:solidFill>
              </a:rPr>
              <a:t>mêmes entrées </a:t>
            </a:r>
            <a:r>
              <a:rPr lang="en-US" sz="2400" dirty="0"/>
              <a:t>(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+ B + C</a:t>
            </a:r>
            <a:r>
              <a:rPr lang="en-US" sz="2400" dirty="0"/>
              <a:t>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5144A3-2308-4A99-BCBB-131794F731D4}"/>
              </a:ext>
            </a:extLst>
          </p:cNvPr>
          <p:cNvSpPr/>
          <p:nvPr/>
        </p:nvSpPr>
        <p:spPr>
          <a:xfrm>
            <a:off x="1069623" y="4677828"/>
            <a:ext cx="10724980" cy="1389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sz="2400" b="1" dirty="0">
                <a:solidFill>
                  <a:prstClr val="black"/>
                </a:solidFill>
              </a:rPr>
              <a:t>≠ </a:t>
            </a:r>
            <a:r>
              <a:rPr lang="en-US" sz="2400" b="1" dirty="0" err="1">
                <a:solidFill>
                  <a:prstClr val="black"/>
                </a:solidFill>
              </a:rPr>
              <a:t>Réplicabilité</a:t>
            </a:r>
            <a:r>
              <a:rPr lang="en-US" sz="2400" dirty="0">
                <a:solidFill>
                  <a:prstClr val="black"/>
                </a:solidFill>
              </a:rPr>
              <a:t> : </a:t>
            </a:r>
            <a:r>
              <a:rPr lang="en-US" sz="2400" dirty="0" err="1">
                <a:solidFill>
                  <a:prstClr val="black"/>
                </a:solidFill>
              </a:rPr>
              <a:t>capacité</a:t>
            </a:r>
            <a:r>
              <a:rPr lang="en-US" sz="2400" dirty="0">
                <a:solidFill>
                  <a:prstClr val="black"/>
                </a:solidFill>
              </a:rPr>
              <a:t> à </a:t>
            </a:r>
            <a:r>
              <a:rPr lang="en-US" sz="2400" dirty="0" err="1">
                <a:solidFill>
                  <a:prstClr val="black"/>
                </a:solidFill>
              </a:rPr>
              <a:t>produire</a:t>
            </a:r>
            <a:r>
              <a:rPr lang="en-US" sz="2400" dirty="0">
                <a:solidFill>
                  <a:prstClr val="black"/>
                </a:solidFill>
              </a:rPr>
              <a:t> des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résultats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concordants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sz="2400" dirty="0"/>
              <a:t>en réutilisant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une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même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méthodologie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pour </a:t>
            </a:r>
            <a:r>
              <a:rPr lang="en-US" sz="2400" dirty="0" err="1">
                <a:solidFill>
                  <a:prstClr val="black"/>
                </a:solidFill>
              </a:rPr>
              <a:t>répondre</a:t>
            </a:r>
            <a:r>
              <a:rPr lang="en-US" sz="2400" dirty="0">
                <a:solidFill>
                  <a:prstClr val="black"/>
                </a:solidFill>
              </a:rPr>
              <a:t> à </a:t>
            </a:r>
            <a:r>
              <a:rPr lang="en-US" sz="2400" dirty="0" err="1">
                <a:solidFill>
                  <a:prstClr val="black"/>
                </a:solidFill>
              </a:rPr>
              <a:t>une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même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problématique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de recherche (</a:t>
            </a:r>
            <a:r>
              <a:rPr 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</a:t>
            </a:r>
            <a:r>
              <a:rPr lang="en-US" sz="24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20000"/>
              </a:lnSpc>
            </a:pPr>
            <a:r>
              <a:rPr lang="en-US" sz="2400" dirty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Normalement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garantie</a:t>
            </a:r>
            <a:r>
              <a:rPr lang="en-US" sz="2400" dirty="0">
                <a:solidFill>
                  <a:srgbClr val="C00000"/>
                </a:solidFill>
              </a:rPr>
              <a:t> par </a:t>
            </a:r>
            <a:r>
              <a:rPr lang="en-US" sz="2400" dirty="0" err="1">
                <a:solidFill>
                  <a:srgbClr val="C00000"/>
                </a:solidFill>
              </a:rPr>
              <a:t>l’article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scientifique</a:t>
            </a:r>
            <a:endParaRPr lang="en-US" sz="2400" dirty="0">
              <a:solidFill>
                <a:srgbClr val="C00000"/>
              </a:solidFill>
            </a:endParaRP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32F105D3-8A22-4CBB-8B18-64FE34F60DB9}"/>
              </a:ext>
            </a:extLst>
          </p:cNvPr>
          <p:cNvGrpSpPr/>
          <p:nvPr/>
        </p:nvGrpSpPr>
        <p:grpSpPr>
          <a:xfrm>
            <a:off x="1762809" y="2092543"/>
            <a:ext cx="7993290" cy="1200329"/>
            <a:chOff x="1760643" y="1877132"/>
            <a:chExt cx="7993290" cy="120032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B4604E0-5522-413A-AC5B-DE0BC5C6552E}"/>
                </a:ext>
              </a:extLst>
            </p:cNvPr>
            <p:cNvSpPr/>
            <p:nvPr/>
          </p:nvSpPr>
          <p:spPr>
            <a:xfrm>
              <a:off x="1760643" y="2217337"/>
              <a:ext cx="355219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Variabilité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des </a:t>
              </a: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Résultats</a:t>
              </a:r>
              <a:endPara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DB290C7-1011-427C-94AB-8608EB5DEED0}"/>
                </a:ext>
              </a:extLst>
            </p:cNvPr>
            <p:cNvSpPr/>
            <p:nvPr/>
          </p:nvSpPr>
          <p:spPr>
            <a:xfrm>
              <a:off x="5699618" y="1877132"/>
              <a:ext cx="4054315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buAutoNum type="alphaUcPeriod"/>
              </a:pP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Processus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d’Analyse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 marL="457200" indent="-457200">
                <a:buAutoNum type="alphaUcPeriod"/>
              </a:pP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Logiciel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d’Analyse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 marL="457200" indent="-457200">
                <a:buAutoNum type="alphaUcPeriod"/>
              </a:pP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Environment </a:t>
              </a: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d’Exécution</a:t>
              </a:r>
              <a:endPara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4" name="Accolade ouvrante 33">
              <a:extLst>
                <a:ext uri="{FF2B5EF4-FFF2-40B4-BE49-F238E27FC236}">
                  <a16:creationId xmlns:a16="http://schemas.microsoft.com/office/drawing/2014/main" id="{7CDA9268-C4D2-4DFB-ADED-F00631449739}"/>
                </a:ext>
              </a:extLst>
            </p:cNvPr>
            <p:cNvSpPr/>
            <p:nvPr/>
          </p:nvSpPr>
          <p:spPr>
            <a:xfrm>
              <a:off x="5292391" y="1904076"/>
              <a:ext cx="396856" cy="1088189"/>
            </a:xfrm>
            <a:prstGeom prst="leftBrace">
              <a:avLst>
                <a:gd name="adj1" fmla="val 24115"/>
                <a:gd name="adj2" fmla="val 50000"/>
              </a:avLst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A4C5A79F-2DEA-4979-B71A-0FEE3A0D1B40}"/>
              </a:ext>
            </a:extLst>
          </p:cNvPr>
          <p:cNvSpPr txBox="1"/>
          <p:nvPr/>
        </p:nvSpPr>
        <p:spPr>
          <a:xfrm>
            <a:off x="424929" y="1675666"/>
            <a:ext cx="2010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Définitions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CA7D146-235A-1AAF-628E-008B48255771}"/>
              </a:ext>
            </a:extLst>
          </p:cNvPr>
          <p:cNvSpPr txBox="1"/>
          <p:nvPr/>
        </p:nvSpPr>
        <p:spPr>
          <a:xfrm>
            <a:off x="424929" y="1003442"/>
            <a:ext cx="6987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Problématique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de Recherche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221540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597884F-8EED-40A7-A5AD-74E0E51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8</a:t>
            </a:fld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268305-9DDC-4666-947A-2A3B6E29A1B9}"/>
              </a:ext>
            </a:extLst>
          </p:cNvPr>
          <p:cNvSpPr/>
          <p:nvPr/>
        </p:nvSpPr>
        <p:spPr>
          <a:xfrm>
            <a:off x="1069623" y="3445914"/>
            <a:ext cx="10237690" cy="94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fr-FR" sz="2400" b="1" dirty="0"/>
              <a:t>Reproductibilité : </a:t>
            </a:r>
            <a:r>
              <a:rPr lang="fr-FR" sz="2400" dirty="0"/>
              <a:t>capacité à produire des </a:t>
            </a:r>
            <a:r>
              <a:rPr lang="fr-FR" sz="2400" dirty="0">
                <a:solidFill>
                  <a:schemeClr val="accent5">
                    <a:lumMod val="50000"/>
                  </a:schemeClr>
                </a:solidFill>
              </a:rPr>
              <a:t>résultats identiques </a:t>
            </a:r>
            <a:r>
              <a:rPr lang="fr-FR" sz="2400" dirty="0"/>
              <a:t>en réutilisant les </a:t>
            </a:r>
            <a:r>
              <a:rPr lang="fr-FR" sz="2400" dirty="0">
                <a:solidFill>
                  <a:schemeClr val="accent5">
                    <a:lumMod val="50000"/>
                  </a:schemeClr>
                </a:solidFill>
              </a:rPr>
              <a:t>mêmes processus et ressources de calcul </a:t>
            </a:r>
            <a:r>
              <a:rPr lang="fr-FR" sz="2400" dirty="0"/>
              <a:t>sur les </a:t>
            </a:r>
            <a:r>
              <a:rPr lang="fr-FR" sz="2400" dirty="0">
                <a:solidFill>
                  <a:schemeClr val="accent5">
                    <a:lumMod val="50000"/>
                  </a:schemeClr>
                </a:solidFill>
              </a:rPr>
              <a:t>mêmes entrées </a:t>
            </a:r>
            <a:r>
              <a:rPr lang="en-US" sz="2400" dirty="0"/>
              <a:t>(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+ B + C</a:t>
            </a:r>
            <a:r>
              <a:rPr lang="en-US" sz="2400" dirty="0"/>
              <a:t>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5144A3-2308-4A99-BCBB-131794F731D4}"/>
              </a:ext>
            </a:extLst>
          </p:cNvPr>
          <p:cNvSpPr/>
          <p:nvPr/>
        </p:nvSpPr>
        <p:spPr>
          <a:xfrm>
            <a:off x="1069623" y="4677828"/>
            <a:ext cx="10724980" cy="1392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Font typeface="Wingdings" panose="05000000000000000000" pitchFamily="2" charset="2"/>
              <a:buChar char="à"/>
            </a:pPr>
            <a:r>
              <a:rPr lang="en-US" sz="2400" b="1" dirty="0" err="1">
                <a:solidFill>
                  <a:srgbClr val="C00000"/>
                </a:solidFill>
              </a:rPr>
              <a:t>Difficulté</a:t>
            </a:r>
            <a:r>
              <a:rPr lang="en-US" sz="2400" b="1" dirty="0">
                <a:solidFill>
                  <a:srgbClr val="C00000"/>
                </a:solidFill>
              </a:rPr>
              <a:t> : </a:t>
            </a:r>
            <a:r>
              <a:rPr lang="en-US" sz="2400" b="1" dirty="0" err="1">
                <a:solidFill>
                  <a:srgbClr val="C00000"/>
                </a:solidFill>
              </a:rPr>
              <a:t>maîtriser</a:t>
            </a:r>
            <a:r>
              <a:rPr lang="en-US" sz="2400" b="1" dirty="0">
                <a:solidFill>
                  <a:srgbClr val="C00000"/>
                </a:solidFill>
              </a:rPr>
              <a:t> la </a:t>
            </a:r>
            <a:r>
              <a:rPr lang="en-US" sz="2400" b="1" dirty="0" err="1">
                <a:solidFill>
                  <a:srgbClr val="C00000"/>
                </a:solidFill>
              </a:rPr>
              <a:t>variabilité</a:t>
            </a:r>
            <a:r>
              <a:rPr lang="en-US" sz="2400" b="1" dirty="0">
                <a:solidFill>
                  <a:srgbClr val="C00000"/>
                </a:solidFill>
              </a:rPr>
              <a:t> de </a:t>
            </a:r>
            <a:r>
              <a:rPr lang="en-US" sz="2400" b="1" dirty="0" err="1">
                <a:solidFill>
                  <a:srgbClr val="C00000"/>
                </a:solidFill>
              </a:rPr>
              <a:t>niveau</a:t>
            </a:r>
            <a:r>
              <a:rPr lang="en-US" sz="2400" b="1" dirty="0">
                <a:solidFill>
                  <a:srgbClr val="C00000"/>
                </a:solidFill>
              </a:rPr>
              <a:t> C </a:t>
            </a:r>
            <a:r>
              <a:rPr lang="en-US" sz="2400" dirty="0">
                <a:solidFill>
                  <a:srgbClr val="C00000"/>
                </a:solidFill>
              </a:rPr>
              <a:t>…</a:t>
            </a:r>
          </a:p>
          <a:p>
            <a:pPr marL="800100" lvl="1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 err="1"/>
              <a:t>Reproductibilité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inter-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</a:rPr>
              <a:t>environnments</a:t>
            </a:r>
            <a:r>
              <a:rPr lang="en-US" sz="2400" dirty="0"/>
              <a:t> des </a:t>
            </a:r>
            <a:r>
              <a:rPr lang="en-US" sz="2400" dirty="0" err="1"/>
              <a:t>calculs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imagerie</a:t>
            </a:r>
            <a:r>
              <a:rPr lang="en-US" sz="2400" dirty="0"/>
              <a:t> </a:t>
            </a:r>
            <a:r>
              <a:rPr lang="en-US" sz="2400" dirty="0" err="1"/>
              <a:t>médicale</a:t>
            </a:r>
            <a:endParaRPr lang="en-US" sz="2400" dirty="0"/>
          </a:p>
          <a:p>
            <a:pPr marL="800100" lvl="1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 err="1"/>
              <a:t>Nécessaire</a:t>
            </a:r>
            <a:r>
              <a:rPr lang="en-US" sz="2400" dirty="0"/>
              <a:t> sur des </a:t>
            </a:r>
            <a:r>
              <a:rPr lang="en-US" sz="2400" b="1" dirty="0" err="1"/>
              <a:t>infrastucures</a:t>
            </a:r>
            <a:r>
              <a:rPr lang="en-US" sz="2400" b="1" dirty="0"/>
              <a:t> </a:t>
            </a:r>
            <a:r>
              <a:rPr lang="en-US" sz="2400" b="1" dirty="0" err="1"/>
              <a:t>distribuées</a:t>
            </a:r>
            <a:r>
              <a:rPr lang="en-US" sz="2400" b="1" dirty="0"/>
              <a:t> </a:t>
            </a:r>
            <a:r>
              <a:rPr lang="en-US" sz="2400" dirty="0"/>
              <a:t>de </a:t>
            </a:r>
            <a:r>
              <a:rPr lang="en-US" sz="2400" dirty="0" err="1"/>
              <a:t>calcul</a:t>
            </a:r>
            <a:r>
              <a:rPr lang="en-US" sz="2400" dirty="0"/>
              <a:t> &amp; de stockage (</a:t>
            </a:r>
            <a:r>
              <a:rPr lang="en-US" sz="2400" b="1" dirty="0"/>
              <a:t>VIP</a:t>
            </a:r>
            <a:r>
              <a:rPr lang="en-US" sz="2400" dirty="0"/>
              <a:t>)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C4DFF62E-F6EE-49EE-B525-28AEE713F8E6}"/>
              </a:ext>
            </a:extLst>
          </p:cNvPr>
          <p:cNvGrpSpPr/>
          <p:nvPr/>
        </p:nvGrpSpPr>
        <p:grpSpPr>
          <a:xfrm>
            <a:off x="1762809" y="2092543"/>
            <a:ext cx="7993290" cy="1200329"/>
            <a:chOff x="1760643" y="1877132"/>
            <a:chExt cx="7993290" cy="120032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7B59CDA-2599-4FFB-94C8-C0DD87DC3ECB}"/>
                </a:ext>
              </a:extLst>
            </p:cNvPr>
            <p:cNvSpPr/>
            <p:nvPr/>
          </p:nvSpPr>
          <p:spPr>
            <a:xfrm>
              <a:off x="1760643" y="2217337"/>
              <a:ext cx="355219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Variabilité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des </a:t>
              </a: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Résultats</a:t>
              </a:r>
              <a:endPara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DCFC493-0B2D-480D-ACA4-4112FFE6082F}"/>
                </a:ext>
              </a:extLst>
            </p:cNvPr>
            <p:cNvSpPr/>
            <p:nvPr/>
          </p:nvSpPr>
          <p:spPr>
            <a:xfrm>
              <a:off x="5699618" y="1877132"/>
              <a:ext cx="4054315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buAutoNum type="alphaUcPeriod"/>
              </a:pP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Processus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d’Analyse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 marL="457200" indent="-457200">
                <a:buAutoNum type="alphaUcPeriod"/>
              </a:pP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Logiciel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d’Analyse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 marL="457200" indent="-457200">
                <a:buAutoNum type="alphaUcPeriod"/>
              </a:pP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Environment </a:t>
              </a:r>
              <a:r>
                <a:rPr lang="en-US" sz="2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d’Exécution</a:t>
              </a:r>
              <a:endPara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Accolade ouvrante 15">
              <a:extLst>
                <a:ext uri="{FF2B5EF4-FFF2-40B4-BE49-F238E27FC236}">
                  <a16:creationId xmlns:a16="http://schemas.microsoft.com/office/drawing/2014/main" id="{CAB1EB2F-91B8-42A5-A486-A23A85320CC4}"/>
                </a:ext>
              </a:extLst>
            </p:cNvPr>
            <p:cNvSpPr/>
            <p:nvPr/>
          </p:nvSpPr>
          <p:spPr>
            <a:xfrm>
              <a:off x="5292391" y="1904076"/>
              <a:ext cx="396856" cy="1088189"/>
            </a:xfrm>
            <a:prstGeom prst="leftBrace">
              <a:avLst>
                <a:gd name="adj1" fmla="val 24115"/>
                <a:gd name="adj2" fmla="val 50000"/>
              </a:avLst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957210F1-F993-4163-885E-67BB2C971815}"/>
              </a:ext>
            </a:extLst>
          </p:cNvPr>
          <p:cNvSpPr txBox="1"/>
          <p:nvPr/>
        </p:nvSpPr>
        <p:spPr>
          <a:xfrm>
            <a:off x="424929" y="1675666"/>
            <a:ext cx="2010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Définitions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D573161-5796-B267-4997-EB6C6EE88507}"/>
              </a:ext>
            </a:extLst>
          </p:cNvPr>
          <p:cNvSpPr txBox="1"/>
          <p:nvPr/>
        </p:nvSpPr>
        <p:spPr>
          <a:xfrm>
            <a:off x="424929" y="1003442"/>
            <a:ext cx="6987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Problématique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de Recherche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039600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597884F-8EED-40A7-A5AD-74E0E51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7A44-4D2E-3546-8A94-A147F5BFDC69}" type="slidenum">
              <a:rPr lang="fr-FR" smtClean="0"/>
              <a:t>9</a:t>
            </a:fld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CE30BF-34C2-467E-AD63-5FBA09A819EB}"/>
              </a:ext>
            </a:extLst>
          </p:cNvPr>
          <p:cNvSpPr/>
          <p:nvPr/>
        </p:nvSpPr>
        <p:spPr>
          <a:xfrm>
            <a:off x="424929" y="2224779"/>
            <a:ext cx="11552582" cy="3997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Critère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absolu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reproductibilité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“bit-à-bit”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À </a:t>
            </a:r>
            <a:r>
              <a:rPr lang="en-US" sz="2000" b="1" dirty="0" err="1"/>
              <a:t>l’échelle</a:t>
            </a:r>
            <a:r>
              <a:rPr lang="en-US" sz="2000" b="1" dirty="0"/>
              <a:t> locale : </a:t>
            </a:r>
            <a:r>
              <a:rPr lang="en-US" sz="2000" dirty="0"/>
              <a:t>égalité des </a:t>
            </a:r>
            <a:r>
              <a:rPr lang="en-US" sz="2000" dirty="0" err="1"/>
              <a:t>éléments</a:t>
            </a:r>
            <a:r>
              <a:rPr lang="en-US" sz="2000" dirty="0"/>
              <a:t> (</a:t>
            </a:r>
            <a:r>
              <a:rPr lang="en-US" sz="2000" i="1" dirty="0"/>
              <a:t>ex.: </a:t>
            </a:r>
            <a:r>
              <a:rPr lang="en-US" sz="2000" dirty="0" err="1"/>
              <a:t>intensité</a:t>
            </a:r>
            <a:r>
              <a:rPr lang="en-US" sz="2000" dirty="0"/>
              <a:t> d’un voxel, </a:t>
            </a:r>
            <a:r>
              <a:rPr lang="en-US" sz="2000" dirty="0" err="1"/>
              <a:t>valeur</a:t>
            </a:r>
            <a:r>
              <a:rPr lang="en-US" sz="2000" dirty="0"/>
              <a:t> d’un </a:t>
            </a:r>
            <a:r>
              <a:rPr lang="en-US" sz="2000" dirty="0" err="1"/>
              <a:t>paramètre</a:t>
            </a:r>
            <a:r>
              <a:rPr lang="en-US" sz="2000" dirty="0"/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À </a:t>
            </a:r>
            <a:r>
              <a:rPr lang="en-US" sz="2000" b="1" dirty="0" err="1"/>
              <a:t>l’échelle</a:t>
            </a:r>
            <a:r>
              <a:rPr lang="en-US" sz="2000" b="1" dirty="0"/>
              <a:t> </a:t>
            </a:r>
            <a:r>
              <a:rPr lang="en-US" sz="2000" b="1" dirty="0" err="1"/>
              <a:t>globale</a:t>
            </a:r>
            <a:r>
              <a:rPr lang="en-US" sz="2000" b="1" dirty="0"/>
              <a:t> </a:t>
            </a:r>
            <a:r>
              <a:rPr lang="en-US" sz="2000" dirty="0"/>
              <a:t>: égalité des </a:t>
            </a:r>
            <a:r>
              <a:rPr lang="en-US" sz="2000" dirty="0" err="1"/>
              <a:t>fichiers</a:t>
            </a:r>
            <a:r>
              <a:rPr lang="en-US" sz="2000" dirty="0"/>
              <a:t> (</a:t>
            </a:r>
            <a:r>
              <a:rPr lang="en-US" sz="2000" i="1" dirty="0"/>
              <a:t>ex.: </a:t>
            </a:r>
            <a:r>
              <a:rPr lang="en-US" sz="2000" dirty="0"/>
              <a:t>checksums)</a:t>
            </a:r>
          </a:p>
          <a:p>
            <a:pPr>
              <a:lnSpc>
                <a:spcPct val="150000"/>
              </a:lnSpc>
            </a:pPr>
            <a:r>
              <a:rPr lang="en-US" sz="2000" i="1" dirty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en-US" sz="2000" i="1" dirty="0">
                <a:solidFill>
                  <a:srgbClr val="C00000"/>
                </a:solidFill>
              </a:rPr>
              <a:t>Que faire dans le </a:t>
            </a:r>
            <a:r>
              <a:rPr lang="en-US" sz="2000" i="1" dirty="0" err="1">
                <a:solidFill>
                  <a:srgbClr val="C00000"/>
                </a:solidFill>
              </a:rPr>
              <a:t>cas</a:t>
            </a:r>
            <a:r>
              <a:rPr lang="en-US" sz="2000" i="1" dirty="0">
                <a:solidFill>
                  <a:srgbClr val="C00000"/>
                </a:solidFill>
              </a:rPr>
              <a:t> contraire ?</a:t>
            </a:r>
            <a:endParaRPr lang="en-US" sz="16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Critères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relatifs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reproductibilité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“suffisante”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 err="1"/>
              <a:t>Basés</a:t>
            </a:r>
            <a:r>
              <a:rPr lang="en-US" sz="2000" b="1" dirty="0"/>
              <a:t> sur la </a:t>
            </a:r>
            <a:r>
              <a:rPr lang="en-US" sz="2000" b="1" dirty="0" err="1"/>
              <a:t>Donnée</a:t>
            </a:r>
            <a:r>
              <a:rPr lang="en-US" sz="2000" b="1" dirty="0"/>
              <a:t> </a:t>
            </a:r>
            <a:r>
              <a:rPr lang="en-US" sz="2000" dirty="0"/>
              <a:t>: </a:t>
            </a:r>
            <a:r>
              <a:rPr lang="en-US" sz="2000" dirty="0" err="1"/>
              <a:t>variabilité</a:t>
            </a:r>
            <a:r>
              <a:rPr lang="en-US" sz="2000" dirty="0"/>
              <a:t> “</a:t>
            </a:r>
            <a:r>
              <a:rPr lang="en-US" sz="2000" dirty="0" err="1"/>
              <a:t>faible</a:t>
            </a:r>
            <a:r>
              <a:rPr lang="en-US" sz="2000" dirty="0"/>
              <a:t>” par rapport aux </a:t>
            </a:r>
            <a:r>
              <a:rPr lang="en-US" sz="2000" i="1" dirty="0"/>
              <a:t>variations inter-</a:t>
            </a:r>
            <a:r>
              <a:rPr lang="en-US" sz="2000" i="1" dirty="0" err="1"/>
              <a:t>échantillons</a:t>
            </a:r>
            <a:r>
              <a:rPr lang="en-US" sz="2000" dirty="0"/>
              <a:t> ?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 err="1"/>
              <a:t>Basés</a:t>
            </a:r>
            <a:r>
              <a:rPr lang="en-US" sz="2000" b="1" dirty="0"/>
              <a:t> sur </a:t>
            </a:r>
            <a:r>
              <a:rPr lang="en-US" sz="2000" b="1" dirty="0" err="1"/>
              <a:t>l’Application</a:t>
            </a:r>
            <a:r>
              <a:rPr lang="en-US" sz="2000" b="1" dirty="0"/>
              <a:t> : </a:t>
            </a:r>
            <a:r>
              <a:rPr lang="en-US" sz="2000" dirty="0" err="1"/>
              <a:t>variabilité</a:t>
            </a:r>
            <a:r>
              <a:rPr lang="en-US" sz="2000" dirty="0"/>
              <a:t> “</a:t>
            </a:r>
            <a:r>
              <a:rPr lang="en-US" sz="2000" dirty="0" err="1"/>
              <a:t>suffisamment</a:t>
            </a:r>
            <a:r>
              <a:rPr lang="en-US" sz="2000" dirty="0"/>
              <a:t> </a:t>
            </a:r>
            <a:r>
              <a:rPr lang="en-US" sz="2000" dirty="0" err="1"/>
              <a:t>faible</a:t>
            </a:r>
            <a:r>
              <a:rPr lang="en-US" sz="2000" dirty="0"/>
              <a:t>” pour </a:t>
            </a:r>
            <a:r>
              <a:rPr lang="en-US" sz="2000" dirty="0" err="1"/>
              <a:t>garantir</a:t>
            </a:r>
            <a:r>
              <a:rPr lang="en-US" sz="2000" dirty="0"/>
              <a:t> la </a:t>
            </a:r>
            <a:r>
              <a:rPr lang="en-US" sz="2000" i="1" dirty="0" err="1"/>
              <a:t>reproductibilité</a:t>
            </a:r>
            <a:r>
              <a:rPr lang="en-US" sz="2000" i="1" dirty="0"/>
              <a:t> des conclusions </a:t>
            </a:r>
            <a:r>
              <a:rPr lang="en-US" sz="2000" dirty="0"/>
              <a:t>?</a:t>
            </a:r>
          </a:p>
          <a:p>
            <a:pPr>
              <a:lnSpc>
                <a:spcPct val="150000"/>
              </a:lnSpc>
            </a:pPr>
            <a:r>
              <a:rPr lang="en-US" sz="2000" i="1" dirty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en-US" sz="2000" i="1" dirty="0" err="1">
                <a:solidFill>
                  <a:srgbClr val="C00000"/>
                </a:solidFill>
              </a:rPr>
              <a:t>Besoin</a:t>
            </a:r>
            <a:r>
              <a:rPr lang="en-US" sz="2000" i="1" dirty="0">
                <a:solidFill>
                  <a:srgbClr val="C00000"/>
                </a:solidFill>
              </a:rPr>
              <a:t> de </a:t>
            </a:r>
            <a:r>
              <a:rPr lang="en-US" sz="2000" i="1" dirty="0" err="1">
                <a:solidFill>
                  <a:srgbClr val="C00000"/>
                </a:solidFill>
              </a:rPr>
              <a:t>métriques</a:t>
            </a:r>
            <a:r>
              <a:rPr lang="en-US" sz="2000" i="1" dirty="0">
                <a:solidFill>
                  <a:srgbClr val="C00000"/>
                </a:solidFill>
              </a:rPr>
              <a:t> sur la </a:t>
            </a:r>
            <a:r>
              <a:rPr lang="en-US" sz="2000" i="1" dirty="0" err="1">
                <a:solidFill>
                  <a:srgbClr val="C00000"/>
                </a:solidFill>
              </a:rPr>
              <a:t>variabilité</a:t>
            </a:r>
            <a:r>
              <a:rPr lang="en-US" sz="2000" i="1" dirty="0">
                <a:solidFill>
                  <a:srgbClr val="C00000"/>
                </a:solidFill>
              </a:rPr>
              <a:t> des </a:t>
            </a:r>
            <a:r>
              <a:rPr lang="en-US" sz="2000" i="1" dirty="0" err="1">
                <a:solidFill>
                  <a:srgbClr val="C00000"/>
                </a:solidFill>
              </a:rPr>
              <a:t>résultats</a:t>
            </a:r>
            <a:endParaRPr lang="en-US" sz="2000" i="1" dirty="0">
              <a:solidFill>
                <a:srgbClr val="C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4C28F7-45A3-4114-AD44-7BF5C686C28C}"/>
              </a:ext>
            </a:extLst>
          </p:cNvPr>
          <p:cNvSpPr txBox="1"/>
          <p:nvPr/>
        </p:nvSpPr>
        <p:spPr>
          <a:xfrm>
            <a:off x="424929" y="1675666"/>
            <a:ext cx="926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Critères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Reproductibilité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14C9671-29A5-E0DC-1A23-AE198ECDA62E}"/>
              </a:ext>
            </a:extLst>
          </p:cNvPr>
          <p:cNvSpPr txBox="1"/>
          <p:nvPr/>
        </p:nvSpPr>
        <p:spPr>
          <a:xfrm>
            <a:off x="424929" y="1003442"/>
            <a:ext cx="6987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Problématique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de Recherche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39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CREATIS 2017V2 template 4_3_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CREATIS 2017V2 template 4_3_0</Template>
  <TotalTime>4774</TotalTime>
  <Words>750</Words>
  <Application>Microsoft Office PowerPoint</Application>
  <PresentationFormat>Grand écran</PresentationFormat>
  <Paragraphs>144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Abadi MT Condensed Light</vt:lpstr>
      <vt:lpstr>Arial</vt:lpstr>
      <vt:lpstr>Calibri</vt:lpstr>
      <vt:lpstr>Calibri Light</vt:lpstr>
      <vt:lpstr>Wingdings</vt:lpstr>
      <vt:lpstr>CREATIS 2017V2 template 4_3_0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Magalie</dc:creator>
  <cp:lastModifiedBy>Gaël Vila</cp:lastModifiedBy>
  <cp:revision>207</cp:revision>
  <dcterms:created xsi:type="dcterms:W3CDTF">2016-04-11T08:38:53Z</dcterms:created>
  <dcterms:modified xsi:type="dcterms:W3CDTF">2022-06-27T06:26:40Z</dcterms:modified>
</cp:coreProperties>
</file>